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24"/>
  </p:notesMasterIdLst>
  <p:sldIdLst>
    <p:sldId id="256" r:id="rId2"/>
    <p:sldId id="261" r:id="rId3"/>
    <p:sldId id="271" r:id="rId4"/>
    <p:sldId id="270" r:id="rId5"/>
    <p:sldId id="272" r:id="rId6"/>
    <p:sldId id="257" r:id="rId7"/>
    <p:sldId id="258" r:id="rId8"/>
    <p:sldId id="260" r:id="rId9"/>
    <p:sldId id="277" r:id="rId10"/>
    <p:sldId id="274" r:id="rId11"/>
    <p:sldId id="273" r:id="rId12"/>
    <p:sldId id="283" r:id="rId13"/>
    <p:sldId id="275" r:id="rId14"/>
    <p:sldId id="276" r:id="rId15"/>
    <p:sldId id="278" r:id="rId16"/>
    <p:sldId id="279" r:id="rId17"/>
    <p:sldId id="280" r:id="rId18"/>
    <p:sldId id="281" r:id="rId19"/>
    <p:sldId id="282" r:id="rId20"/>
    <p:sldId id="284" r:id="rId21"/>
    <p:sldId id="285" r:id="rId22"/>
    <p:sldId id="269" r:id="rId23"/>
  </p:sldIdLst>
  <p:sldSz cx="12192000" cy="6858000"/>
  <p:notesSz cx="6797675" cy="9928225"/>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5" roundtripDataSignature="AMtx7mgnfTd/DKHSwrKgsox1GFwDajnvk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4CFE6B2-EB99-4336-B4F9-5CDCC40FB33D}">
  <a:tblStyle styleId="{14CFE6B2-EB99-4336-B4F9-5CDCC40FB33D}"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64"/>
    <p:restoredTop sz="94719"/>
  </p:normalViewPr>
  <p:slideViewPr>
    <p:cSldViewPr snapToGrid="0">
      <p:cViewPr varScale="1">
        <p:scale>
          <a:sx n="119" d="100"/>
          <a:sy n="119" d="100"/>
        </p:scale>
        <p:origin x="216"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Percentage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SA"/>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683-B249-971B-C0D1016213D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A683-B249-971B-C0D1016213D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A683-B249-971B-C0D1016213D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A683-B249-971B-C0D1016213D6}"/>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A683-B249-971B-C0D1016213D6}"/>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SA"/>
        </a:p>
      </c:txPr>
    </c:legend>
    <c:plotVisOnly val="1"/>
    <c:dispBlanksAs val="gap"/>
    <c:showDLblsOverMax val="0"/>
  </c:chart>
  <c:spPr>
    <a:noFill/>
    <a:ln>
      <a:noFill/>
    </a:ln>
    <a:effectLst/>
  </c:spPr>
  <c:txPr>
    <a:bodyPr/>
    <a:lstStyle/>
    <a:p>
      <a:pPr>
        <a:defRPr/>
      </a:pPr>
      <a:endParaRPr lang="en-SA"/>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6400" cy="49847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49688" y="0"/>
            <a:ext cx="2946400" cy="498475"/>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450" y="4778375"/>
            <a:ext cx="5438775" cy="3908425"/>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29750"/>
            <a:ext cx="2946400" cy="49847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49688" y="9429750"/>
            <a:ext cx="2946400" cy="498475"/>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ar-SA"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p1: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 name="Google Shape;32;p1: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p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228841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p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822384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p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342842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p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680296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p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358654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p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712412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p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084022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p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791085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4"/>
        <p:cNvGrpSpPr/>
        <p:nvPr/>
      </p:nvGrpSpPr>
      <p:grpSpPr>
        <a:xfrm>
          <a:off x="0" y="0"/>
          <a:ext cx="0" cy="0"/>
          <a:chOff x="0" y="0"/>
          <a:chExt cx="0" cy="0"/>
        </a:xfrm>
      </p:grpSpPr>
      <p:sp>
        <p:nvSpPr>
          <p:cNvPr id="2905" name="Google Shape;2905;p14: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06" name="Google Shape;2906;p14: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6: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 name="Google Shape;65;p6: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2: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 name="Google Shape;38;p2: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p3: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 name="Google Shape;44;p3: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p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p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503320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p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85219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p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77510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txBox="1">
            <a:spLocks noGrp="1"/>
          </p:cNvSpPr>
          <p:nvPr>
            <p:ph type="body" idx="1"/>
          </p:nvPr>
        </p:nvSpPr>
        <p:spPr>
          <a:xfrm>
            <a:off x="679450" y="4778375"/>
            <a:ext cx="5438775" cy="3908425"/>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7" name="Google Shape;57;p5:notes"/>
          <p:cNvSpPr>
            <a:spLocks noGrp="1" noRot="1" noChangeAspect="1"/>
          </p:cNvSpPr>
          <p:nvPr>
            <p:ph type="sldImg" idx="2"/>
          </p:nvPr>
        </p:nvSpPr>
        <p:spPr>
          <a:xfrm>
            <a:off x="422275" y="1241425"/>
            <a:ext cx="5953125"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486192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w sub title)">
  <p:cSld name="Title Only (w sub title)">
    <p:bg>
      <p:bgPr>
        <a:blipFill>
          <a:blip r:embed="rId2">
            <a:alphaModFix/>
          </a:blip>
          <a:stretch>
            <a:fillRect/>
          </a:stretch>
        </a:blipFill>
        <a:effectLst/>
      </p:bgPr>
    </p:bg>
    <p:spTree>
      <p:nvGrpSpPr>
        <p:cNvPr id="1" name="Shape 10"/>
        <p:cNvGrpSpPr/>
        <p:nvPr/>
      </p:nvGrpSpPr>
      <p:grpSpPr>
        <a:xfrm>
          <a:off x="0" y="0"/>
          <a:ext cx="0" cy="0"/>
          <a:chOff x="0" y="0"/>
          <a:chExt cx="0" cy="0"/>
        </a:xfrm>
      </p:grpSpPr>
      <p:sp>
        <p:nvSpPr>
          <p:cNvPr id="11" name="Google Shape;11;p16"/>
          <p:cNvSpPr txBox="1">
            <a:spLocks noGrp="1"/>
          </p:cNvSpPr>
          <p:nvPr>
            <p:ph type="ctrTitle"/>
          </p:nvPr>
        </p:nvSpPr>
        <p:spPr>
          <a:xfrm>
            <a:off x="2607365" y="1629259"/>
            <a:ext cx="9144000" cy="2387600"/>
          </a:xfrm>
          <a:prstGeom prst="rect">
            <a:avLst/>
          </a:prstGeom>
          <a:noFill/>
          <a:ln>
            <a:noFill/>
          </a:ln>
        </p:spPr>
        <p:txBody>
          <a:bodyPr spcFirstLastPara="1" wrap="square" lIns="91425" tIns="45700" rIns="91425" bIns="45700" anchor="b" anchorCtr="0">
            <a:normAutofit/>
          </a:bodyPr>
          <a:lstStyle>
            <a:lvl1pPr marR="0" lvl="0" algn="r" rtl="1">
              <a:spcBef>
                <a:spcPts val="0"/>
              </a:spcBef>
              <a:spcAft>
                <a:spcPts val="0"/>
              </a:spcAft>
              <a:buSzPts val="1400"/>
              <a:buNone/>
              <a:defRPr sz="6000" b="0" i="0" u="none" strike="noStrike" cap="none">
                <a:solidFill>
                  <a:srgbClr val="007297"/>
                </a:solidFill>
                <a:latin typeface="Arial"/>
                <a:ea typeface="Arial"/>
                <a:cs typeface="Arial"/>
                <a:sym typeface="Arial"/>
              </a:defRPr>
            </a:lvl1pPr>
            <a:lvl2pPr marR="0" lvl="1" algn="l" rtl="0">
              <a:spcBef>
                <a:spcPts val="0"/>
              </a:spcBef>
              <a:spcAft>
                <a:spcPts val="0"/>
              </a:spcAft>
              <a:buSzPts val="1400"/>
              <a:buNone/>
              <a:defRPr sz="1454" b="1" i="0" u="none" strike="noStrike" cap="none">
                <a:solidFill>
                  <a:schemeClr val="dk2"/>
                </a:solidFill>
                <a:latin typeface="Arial"/>
                <a:ea typeface="Arial"/>
                <a:cs typeface="Arial"/>
                <a:sym typeface="Arial"/>
              </a:defRPr>
            </a:lvl2pPr>
            <a:lvl3pPr marR="0" lvl="2" algn="l" rtl="0">
              <a:spcBef>
                <a:spcPts val="0"/>
              </a:spcBef>
              <a:spcAft>
                <a:spcPts val="0"/>
              </a:spcAft>
              <a:buSzPts val="1400"/>
              <a:buNone/>
              <a:defRPr sz="1454" b="1" i="0" u="none" strike="noStrike" cap="none">
                <a:solidFill>
                  <a:schemeClr val="dk2"/>
                </a:solidFill>
                <a:latin typeface="Arial"/>
                <a:ea typeface="Arial"/>
                <a:cs typeface="Arial"/>
                <a:sym typeface="Arial"/>
              </a:defRPr>
            </a:lvl3pPr>
            <a:lvl4pPr marR="0" lvl="3" algn="l" rtl="0">
              <a:spcBef>
                <a:spcPts val="0"/>
              </a:spcBef>
              <a:spcAft>
                <a:spcPts val="0"/>
              </a:spcAft>
              <a:buSzPts val="1400"/>
              <a:buNone/>
              <a:defRPr sz="1454" b="1" i="0" u="none" strike="noStrike" cap="none">
                <a:solidFill>
                  <a:schemeClr val="dk2"/>
                </a:solidFill>
                <a:latin typeface="Arial"/>
                <a:ea typeface="Arial"/>
                <a:cs typeface="Arial"/>
                <a:sym typeface="Arial"/>
              </a:defRPr>
            </a:lvl4pPr>
            <a:lvl5pPr marR="0" lvl="4" algn="l" rtl="0">
              <a:spcBef>
                <a:spcPts val="0"/>
              </a:spcBef>
              <a:spcAft>
                <a:spcPts val="0"/>
              </a:spcAft>
              <a:buSzPts val="1400"/>
              <a:buNone/>
              <a:defRPr sz="1454" b="1" i="0" u="none" strike="noStrike" cap="none">
                <a:solidFill>
                  <a:schemeClr val="dk2"/>
                </a:solidFill>
                <a:latin typeface="Arial"/>
                <a:ea typeface="Arial"/>
                <a:cs typeface="Arial"/>
                <a:sym typeface="Arial"/>
              </a:defRPr>
            </a:lvl5pPr>
            <a:lvl6pPr marR="0" lvl="5" algn="l" rtl="0">
              <a:spcBef>
                <a:spcPts val="0"/>
              </a:spcBef>
              <a:spcAft>
                <a:spcPts val="0"/>
              </a:spcAft>
              <a:buSzPts val="1400"/>
              <a:buNone/>
              <a:defRPr sz="1454" b="1" i="0" u="none" strike="noStrike" cap="none">
                <a:solidFill>
                  <a:schemeClr val="dk2"/>
                </a:solidFill>
                <a:latin typeface="Arial"/>
                <a:ea typeface="Arial"/>
                <a:cs typeface="Arial"/>
                <a:sym typeface="Arial"/>
              </a:defRPr>
            </a:lvl6pPr>
            <a:lvl7pPr marR="0" lvl="6" algn="l" rtl="0">
              <a:spcBef>
                <a:spcPts val="0"/>
              </a:spcBef>
              <a:spcAft>
                <a:spcPts val="0"/>
              </a:spcAft>
              <a:buSzPts val="1400"/>
              <a:buNone/>
              <a:defRPr sz="1454" b="1" i="0" u="none" strike="noStrike" cap="none">
                <a:solidFill>
                  <a:schemeClr val="dk2"/>
                </a:solidFill>
                <a:latin typeface="Arial"/>
                <a:ea typeface="Arial"/>
                <a:cs typeface="Arial"/>
                <a:sym typeface="Arial"/>
              </a:defRPr>
            </a:lvl7pPr>
            <a:lvl8pPr marR="0" lvl="7" algn="l" rtl="0">
              <a:spcBef>
                <a:spcPts val="0"/>
              </a:spcBef>
              <a:spcAft>
                <a:spcPts val="0"/>
              </a:spcAft>
              <a:buSzPts val="1400"/>
              <a:buNone/>
              <a:defRPr sz="1454" b="1" i="0" u="none" strike="noStrike" cap="none">
                <a:solidFill>
                  <a:schemeClr val="dk2"/>
                </a:solidFill>
                <a:latin typeface="Arial"/>
                <a:ea typeface="Arial"/>
                <a:cs typeface="Arial"/>
                <a:sym typeface="Arial"/>
              </a:defRPr>
            </a:lvl8pPr>
            <a:lvl9pPr marR="0" lvl="8" algn="l" rtl="0">
              <a:spcBef>
                <a:spcPts val="0"/>
              </a:spcBef>
              <a:spcAft>
                <a:spcPts val="0"/>
              </a:spcAft>
              <a:buSzPts val="1400"/>
              <a:buNone/>
              <a:defRPr sz="1454" b="1" i="0" u="none" strike="noStrike" cap="none">
                <a:solidFill>
                  <a:schemeClr val="dk2"/>
                </a:solidFill>
                <a:latin typeface="Arial"/>
                <a:ea typeface="Arial"/>
                <a:cs typeface="Arial"/>
                <a:sym typeface="Arial"/>
              </a:defRPr>
            </a:lvl9pPr>
          </a:lstStyle>
          <a:p>
            <a:endParaRPr/>
          </a:p>
        </p:txBody>
      </p:sp>
      <p:sp>
        <p:nvSpPr>
          <p:cNvPr id="12" name="Google Shape;12;p16"/>
          <p:cNvSpPr txBox="1">
            <a:spLocks noGrp="1"/>
          </p:cNvSpPr>
          <p:nvPr>
            <p:ph type="subTitle" idx="1"/>
          </p:nvPr>
        </p:nvSpPr>
        <p:spPr>
          <a:xfrm>
            <a:off x="2607365" y="4108934"/>
            <a:ext cx="9144000" cy="1655762"/>
          </a:xfrm>
          <a:prstGeom prst="rect">
            <a:avLst/>
          </a:prstGeom>
          <a:noFill/>
          <a:ln>
            <a:noFill/>
          </a:ln>
        </p:spPr>
        <p:txBody>
          <a:bodyPr spcFirstLastPara="1" wrap="square" lIns="91425" tIns="45700" rIns="91425" bIns="45700" anchor="t" anchorCtr="0">
            <a:normAutofit/>
          </a:bodyPr>
          <a:lstStyle>
            <a:lvl1pPr marR="0" lvl="0" algn="r" rtl="1">
              <a:spcBef>
                <a:spcPts val="0"/>
              </a:spcBef>
              <a:spcAft>
                <a:spcPts val="0"/>
              </a:spcAft>
              <a:buClr>
                <a:schemeClr val="dk2"/>
              </a:buClr>
              <a:buSzPts val="2400"/>
              <a:buFont typeface="Arial"/>
              <a:buNone/>
              <a:defRPr sz="2400" b="0" i="0" u="none" strike="noStrike" cap="none">
                <a:solidFill>
                  <a:srgbClr val="76777A"/>
                </a:solidFill>
                <a:latin typeface="Arial"/>
                <a:ea typeface="Arial"/>
                <a:cs typeface="Arial"/>
                <a:sym typeface="Arial"/>
              </a:defRPr>
            </a:lvl1pPr>
            <a:lvl2pPr marR="0" lvl="1" algn="ctr" rtl="1">
              <a:spcBef>
                <a:spcPts val="0"/>
              </a:spcBef>
              <a:spcAft>
                <a:spcPts val="0"/>
              </a:spcAft>
              <a:buClr>
                <a:schemeClr val="dk2"/>
              </a:buClr>
              <a:buSzPts val="2500"/>
              <a:buFont typeface="Arial"/>
              <a:buNone/>
              <a:defRPr sz="2000" b="0" i="0" u="none" strike="noStrike" cap="none">
                <a:solidFill>
                  <a:schemeClr val="dk1"/>
                </a:solidFill>
                <a:latin typeface="Arial"/>
                <a:ea typeface="Arial"/>
                <a:cs typeface="Arial"/>
                <a:sym typeface="Arial"/>
              </a:defRPr>
            </a:lvl2pPr>
            <a:lvl3pPr marR="0" lvl="2" algn="ctr" rtl="1">
              <a:spcBef>
                <a:spcPts val="0"/>
              </a:spcBef>
              <a:spcAft>
                <a:spcPts val="0"/>
              </a:spcAft>
              <a:buClr>
                <a:schemeClr val="dk2"/>
              </a:buClr>
              <a:buSzPts val="2160"/>
              <a:buFont typeface="Arial"/>
              <a:buNone/>
              <a:defRPr sz="1800" b="0" i="0" u="none" strike="noStrike" cap="none">
                <a:solidFill>
                  <a:schemeClr val="dk1"/>
                </a:solidFill>
                <a:latin typeface="Arial"/>
                <a:ea typeface="Arial"/>
                <a:cs typeface="Arial"/>
                <a:sym typeface="Arial"/>
              </a:defRPr>
            </a:lvl3pPr>
            <a:lvl4pPr marR="0" lvl="3" algn="ctr" rtl="1">
              <a:spcBef>
                <a:spcPts val="0"/>
              </a:spcBef>
              <a:spcAft>
                <a:spcPts val="0"/>
              </a:spcAft>
              <a:buClr>
                <a:schemeClr val="dk2"/>
              </a:buClr>
              <a:buSzPts val="1920"/>
              <a:buFont typeface="Arial"/>
              <a:buNone/>
              <a:defRPr sz="1600" b="0" i="0" u="none" strike="noStrike" cap="none">
                <a:solidFill>
                  <a:schemeClr val="dk1"/>
                </a:solidFill>
                <a:latin typeface="Arial"/>
                <a:ea typeface="Arial"/>
                <a:cs typeface="Arial"/>
                <a:sym typeface="Arial"/>
              </a:defRPr>
            </a:lvl4pPr>
            <a:lvl5pPr marR="0" lvl="4" algn="ctr" rtl="1">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5pPr>
            <a:lvl6pPr marR="0" lvl="5" algn="ctr" rtl="0">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6pPr>
            <a:lvl7pPr marR="0" lvl="6" algn="ctr" rtl="0">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7pPr>
            <a:lvl8pPr marR="0" lvl="7" algn="ctr" rtl="0">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8pPr>
            <a:lvl9pPr marR="0" lvl="8" algn="ctr" rtl="0">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pos="7340">
          <p15:clr>
            <a:srgbClr val="F26B43"/>
          </p15:clr>
        </p15:guide>
        <p15:guide id="2" pos="99">
          <p15:clr>
            <a:srgbClr val="F26B43"/>
          </p15:clr>
        </p15:guide>
        <p15:guide id="3" orient="horz" pos="571">
          <p15:clr>
            <a:srgbClr val="F26B43"/>
          </p15:clr>
        </p15:guide>
        <p15:guide id="4" orient="horz" pos="3911">
          <p15:clr>
            <a:srgbClr val="F26B43"/>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Only (w sub title)">
  <p:cSld name="1_Title Only (w sub title)">
    <p:bg>
      <p:bgPr>
        <a:blipFill>
          <a:blip r:embed="rId2">
            <a:alphaModFix/>
          </a:blip>
          <a:stretch>
            <a:fillRect/>
          </a:stretch>
        </a:blipFill>
        <a:effectLst/>
      </p:bgPr>
    </p:bg>
    <p:spTree>
      <p:nvGrpSpPr>
        <p:cNvPr id="1" name="Shape 13"/>
        <p:cNvGrpSpPr/>
        <p:nvPr/>
      </p:nvGrpSpPr>
      <p:grpSpPr>
        <a:xfrm>
          <a:off x="0" y="0"/>
          <a:ext cx="0" cy="0"/>
          <a:chOff x="0" y="0"/>
          <a:chExt cx="0" cy="0"/>
        </a:xfrm>
      </p:grpSpPr>
      <p:sp>
        <p:nvSpPr>
          <p:cNvPr id="14" name="Google Shape;14;p17"/>
          <p:cNvSpPr txBox="1">
            <a:spLocks noGrp="1"/>
          </p:cNvSpPr>
          <p:nvPr>
            <p:ph type="ctrTitle"/>
          </p:nvPr>
        </p:nvSpPr>
        <p:spPr>
          <a:xfrm>
            <a:off x="2731446" y="0"/>
            <a:ext cx="9144000" cy="697190"/>
          </a:xfrm>
          <a:prstGeom prst="rect">
            <a:avLst/>
          </a:prstGeom>
          <a:noFill/>
          <a:ln>
            <a:noFill/>
          </a:ln>
        </p:spPr>
        <p:txBody>
          <a:bodyPr spcFirstLastPara="1" wrap="square" lIns="91425" tIns="45700" rIns="91425" bIns="45700" anchor="b" anchorCtr="0">
            <a:normAutofit/>
          </a:bodyPr>
          <a:lstStyle>
            <a:lvl1pPr marR="0" lvl="0" algn="r" rtl="1">
              <a:spcBef>
                <a:spcPts val="0"/>
              </a:spcBef>
              <a:spcAft>
                <a:spcPts val="0"/>
              </a:spcAft>
              <a:buSzPts val="1400"/>
              <a:buNone/>
              <a:defRPr sz="4000" b="0" i="0" u="none" strike="noStrike" cap="none">
                <a:solidFill>
                  <a:srgbClr val="007297"/>
                </a:solidFill>
                <a:latin typeface="Arial"/>
                <a:ea typeface="Arial"/>
                <a:cs typeface="Arial"/>
                <a:sym typeface="Arial"/>
              </a:defRPr>
            </a:lvl1pPr>
            <a:lvl2pPr marR="0" lvl="1" algn="l" rtl="0">
              <a:spcBef>
                <a:spcPts val="0"/>
              </a:spcBef>
              <a:spcAft>
                <a:spcPts val="0"/>
              </a:spcAft>
              <a:buSzPts val="1400"/>
              <a:buNone/>
              <a:defRPr sz="1454" b="1" i="0" u="none" strike="noStrike" cap="none">
                <a:solidFill>
                  <a:schemeClr val="dk2"/>
                </a:solidFill>
                <a:latin typeface="Arial"/>
                <a:ea typeface="Arial"/>
                <a:cs typeface="Arial"/>
                <a:sym typeface="Arial"/>
              </a:defRPr>
            </a:lvl2pPr>
            <a:lvl3pPr marR="0" lvl="2" algn="l" rtl="0">
              <a:spcBef>
                <a:spcPts val="0"/>
              </a:spcBef>
              <a:spcAft>
                <a:spcPts val="0"/>
              </a:spcAft>
              <a:buSzPts val="1400"/>
              <a:buNone/>
              <a:defRPr sz="1454" b="1" i="0" u="none" strike="noStrike" cap="none">
                <a:solidFill>
                  <a:schemeClr val="dk2"/>
                </a:solidFill>
                <a:latin typeface="Arial"/>
                <a:ea typeface="Arial"/>
                <a:cs typeface="Arial"/>
                <a:sym typeface="Arial"/>
              </a:defRPr>
            </a:lvl3pPr>
            <a:lvl4pPr marR="0" lvl="3" algn="l" rtl="0">
              <a:spcBef>
                <a:spcPts val="0"/>
              </a:spcBef>
              <a:spcAft>
                <a:spcPts val="0"/>
              </a:spcAft>
              <a:buSzPts val="1400"/>
              <a:buNone/>
              <a:defRPr sz="1454" b="1" i="0" u="none" strike="noStrike" cap="none">
                <a:solidFill>
                  <a:schemeClr val="dk2"/>
                </a:solidFill>
                <a:latin typeface="Arial"/>
                <a:ea typeface="Arial"/>
                <a:cs typeface="Arial"/>
                <a:sym typeface="Arial"/>
              </a:defRPr>
            </a:lvl4pPr>
            <a:lvl5pPr marR="0" lvl="4" algn="l" rtl="0">
              <a:spcBef>
                <a:spcPts val="0"/>
              </a:spcBef>
              <a:spcAft>
                <a:spcPts val="0"/>
              </a:spcAft>
              <a:buSzPts val="1400"/>
              <a:buNone/>
              <a:defRPr sz="1454" b="1" i="0" u="none" strike="noStrike" cap="none">
                <a:solidFill>
                  <a:schemeClr val="dk2"/>
                </a:solidFill>
                <a:latin typeface="Arial"/>
                <a:ea typeface="Arial"/>
                <a:cs typeface="Arial"/>
                <a:sym typeface="Arial"/>
              </a:defRPr>
            </a:lvl5pPr>
            <a:lvl6pPr marR="0" lvl="5" algn="l" rtl="0">
              <a:spcBef>
                <a:spcPts val="0"/>
              </a:spcBef>
              <a:spcAft>
                <a:spcPts val="0"/>
              </a:spcAft>
              <a:buSzPts val="1400"/>
              <a:buNone/>
              <a:defRPr sz="1454" b="1" i="0" u="none" strike="noStrike" cap="none">
                <a:solidFill>
                  <a:schemeClr val="dk2"/>
                </a:solidFill>
                <a:latin typeface="Arial"/>
                <a:ea typeface="Arial"/>
                <a:cs typeface="Arial"/>
                <a:sym typeface="Arial"/>
              </a:defRPr>
            </a:lvl6pPr>
            <a:lvl7pPr marR="0" lvl="6" algn="l" rtl="0">
              <a:spcBef>
                <a:spcPts val="0"/>
              </a:spcBef>
              <a:spcAft>
                <a:spcPts val="0"/>
              </a:spcAft>
              <a:buSzPts val="1400"/>
              <a:buNone/>
              <a:defRPr sz="1454" b="1" i="0" u="none" strike="noStrike" cap="none">
                <a:solidFill>
                  <a:schemeClr val="dk2"/>
                </a:solidFill>
                <a:latin typeface="Arial"/>
                <a:ea typeface="Arial"/>
                <a:cs typeface="Arial"/>
                <a:sym typeface="Arial"/>
              </a:defRPr>
            </a:lvl7pPr>
            <a:lvl8pPr marR="0" lvl="7" algn="l" rtl="0">
              <a:spcBef>
                <a:spcPts val="0"/>
              </a:spcBef>
              <a:spcAft>
                <a:spcPts val="0"/>
              </a:spcAft>
              <a:buSzPts val="1400"/>
              <a:buNone/>
              <a:defRPr sz="1454" b="1" i="0" u="none" strike="noStrike" cap="none">
                <a:solidFill>
                  <a:schemeClr val="dk2"/>
                </a:solidFill>
                <a:latin typeface="Arial"/>
                <a:ea typeface="Arial"/>
                <a:cs typeface="Arial"/>
                <a:sym typeface="Arial"/>
              </a:defRPr>
            </a:lvl8pPr>
            <a:lvl9pPr marR="0" lvl="8" algn="l" rtl="0">
              <a:spcBef>
                <a:spcPts val="0"/>
              </a:spcBef>
              <a:spcAft>
                <a:spcPts val="0"/>
              </a:spcAft>
              <a:buSzPts val="1400"/>
              <a:buNone/>
              <a:defRPr sz="1454" b="1" i="0" u="none" strike="noStrike" cap="none">
                <a:solidFill>
                  <a:schemeClr val="dk2"/>
                </a:solidFill>
                <a:latin typeface="Arial"/>
                <a:ea typeface="Arial"/>
                <a:cs typeface="Arial"/>
                <a:sym typeface="Arial"/>
              </a:defRPr>
            </a:lvl9pPr>
          </a:lstStyle>
          <a:p>
            <a:endParaRPr/>
          </a:p>
        </p:txBody>
      </p:sp>
      <p:sp>
        <p:nvSpPr>
          <p:cNvPr id="15" name="Google Shape;15;p17"/>
          <p:cNvSpPr txBox="1">
            <a:spLocks noGrp="1"/>
          </p:cNvSpPr>
          <p:nvPr>
            <p:ph type="subTitle" idx="1"/>
          </p:nvPr>
        </p:nvSpPr>
        <p:spPr>
          <a:xfrm>
            <a:off x="2731446" y="715384"/>
            <a:ext cx="9144000" cy="393492"/>
          </a:xfrm>
          <a:prstGeom prst="rect">
            <a:avLst/>
          </a:prstGeom>
          <a:noFill/>
          <a:ln>
            <a:noFill/>
          </a:ln>
        </p:spPr>
        <p:txBody>
          <a:bodyPr spcFirstLastPara="1" wrap="square" lIns="91425" tIns="45700" rIns="91425" bIns="45700" anchor="t" anchorCtr="0">
            <a:normAutofit/>
          </a:bodyPr>
          <a:lstStyle>
            <a:lvl1pPr marR="0" lvl="0" algn="r" rtl="1">
              <a:spcBef>
                <a:spcPts val="0"/>
              </a:spcBef>
              <a:spcAft>
                <a:spcPts val="0"/>
              </a:spcAft>
              <a:buClr>
                <a:schemeClr val="dk2"/>
              </a:buClr>
              <a:buSzPts val="2000"/>
              <a:buFont typeface="Arial"/>
              <a:buNone/>
              <a:defRPr sz="2000" b="0" i="0" u="none" strike="noStrike" cap="none">
                <a:solidFill>
                  <a:srgbClr val="76777A"/>
                </a:solidFill>
                <a:latin typeface="Arial"/>
                <a:ea typeface="Arial"/>
                <a:cs typeface="Arial"/>
                <a:sym typeface="Arial"/>
              </a:defRPr>
            </a:lvl1pPr>
            <a:lvl2pPr marR="0" lvl="1" algn="ctr" rtl="1">
              <a:spcBef>
                <a:spcPts val="0"/>
              </a:spcBef>
              <a:spcAft>
                <a:spcPts val="0"/>
              </a:spcAft>
              <a:buClr>
                <a:schemeClr val="dk2"/>
              </a:buClr>
              <a:buSzPts val="2500"/>
              <a:buFont typeface="Arial"/>
              <a:buNone/>
              <a:defRPr sz="2000" b="0" i="0" u="none" strike="noStrike" cap="none">
                <a:solidFill>
                  <a:schemeClr val="dk1"/>
                </a:solidFill>
                <a:latin typeface="Arial"/>
                <a:ea typeface="Arial"/>
                <a:cs typeface="Arial"/>
                <a:sym typeface="Arial"/>
              </a:defRPr>
            </a:lvl2pPr>
            <a:lvl3pPr marR="0" lvl="2" algn="ctr" rtl="1">
              <a:spcBef>
                <a:spcPts val="0"/>
              </a:spcBef>
              <a:spcAft>
                <a:spcPts val="0"/>
              </a:spcAft>
              <a:buClr>
                <a:schemeClr val="dk2"/>
              </a:buClr>
              <a:buSzPts val="2160"/>
              <a:buFont typeface="Arial"/>
              <a:buNone/>
              <a:defRPr sz="1800" b="0" i="0" u="none" strike="noStrike" cap="none">
                <a:solidFill>
                  <a:schemeClr val="dk1"/>
                </a:solidFill>
                <a:latin typeface="Arial"/>
                <a:ea typeface="Arial"/>
                <a:cs typeface="Arial"/>
                <a:sym typeface="Arial"/>
              </a:defRPr>
            </a:lvl3pPr>
            <a:lvl4pPr marR="0" lvl="3" algn="ctr" rtl="1">
              <a:spcBef>
                <a:spcPts val="0"/>
              </a:spcBef>
              <a:spcAft>
                <a:spcPts val="0"/>
              </a:spcAft>
              <a:buClr>
                <a:schemeClr val="dk2"/>
              </a:buClr>
              <a:buSzPts val="1920"/>
              <a:buFont typeface="Arial"/>
              <a:buNone/>
              <a:defRPr sz="1600" b="0" i="0" u="none" strike="noStrike" cap="none">
                <a:solidFill>
                  <a:schemeClr val="dk1"/>
                </a:solidFill>
                <a:latin typeface="Arial"/>
                <a:ea typeface="Arial"/>
                <a:cs typeface="Arial"/>
                <a:sym typeface="Arial"/>
              </a:defRPr>
            </a:lvl4pPr>
            <a:lvl5pPr marR="0" lvl="4" algn="ctr" rtl="1">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5pPr>
            <a:lvl6pPr marR="0" lvl="5" algn="ctr" rtl="0">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6pPr>
            <a:lvl7pPr marR="0" lvl="6" algn="ctr" rtl="0">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7pPr>
            <a:lvl8pPr marR="0" lvl="7" algn="ctr" rtl="0">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8pPr>
            <a:lvl9pPr marR="0" lvl="8" algn="ctr" rtl="0">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pos="7340">
          <p15:clr>
            <a:srgbClr val="F26B43"/>
          </p15:clr>
        </p15:guide>
        <p15:guide id="2" pos="99">
          <p15:clr>
            <a:srgbClr val="F26B43"/>
          </p15:clr>
        </p15:guide>
        <p15:guide id="3" orient="horz" pos="571">
          <p15:clr>
            <a:srgbClr val="F26B43"/>
          </p15:clr>
        </p15:guide>
        <p15:guide id="4" orient="horz" pos="3911">
          <p15:clr>
            <a:srgbClr val="F26B43"/>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blipFill>
          <a:blip r:embed="rId2">
            <a:alphaModFix/>
          </a:blip>
          <a:stretch>
            <a:fillRect/>
          </a:stretch>
        </a:blipFill>
        <a:effectLst/>
      </p:bgPr>
    </p:bg>
    <p:spTree>
      <p:nvGrpSpPr>
        <p:cNvPr id="1" name="Shape 19"/>
        <p:cNvGrpSpPr/>
        <p:nvPr/>
      </p:nvGrpSpPr>
      <p:grpSpPr>
        <a:xfrm>
          <a:off x="0" y="0"/>
          <a:ext cx="0" cy="0"/>
          <a:chOff x="0" y="0"/>
          <a:chExt cx="0" cy="0"/>
        </a:xfrm>
      </p:grpSpPr>
      <p:sp>
        <p:nvSpPr>
          <p:cNvPr id="20" name="Google Shape;20;p19"/>
          <p:cNvSpPr txBox="1">
            <a:spLocks noGrp="1"/>
          </p:cNvSpPr>
          <p:nvPr>
            <p:ph type="ftr" idx="11"/>
          </p:nvPr>
        </p:nvSpPr>
        <p:spPr>
          <a:xfrm>
            <a:off x="1619450" y="6454375"/>
            <a:ext cx="8953099"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100" b="0" i="0" u="none" strike="noStrike" cap="none">
                <a:solidFill>
                  <a:srgbClr val="76777A"/>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1" name="Google Shape;21;p19"/>
          <p:cNvSpPr txBox="1">
            <a:spLocks noGrp="1"/>
          </p:cNvSpPr>
          <p:nvPr>
            <p:ph type="sldNum" idx="12"/>
          </p:nvPr>
        </p:nvSpPr>
        <p:spPr>
          <a:xfrm>
            <a:off x="433137" y="6454373"/>
            <a:ext cx="1039528" cy="365125"/>
          </a:xfrm>
          <a:prstGeom prst="rect">
            <a:avLst/>
          </a:prstGeom>
          <a:noFill/>
          <a:ln>
            <a:noFill/>
          </a:ln>
        </p:spPr>
        <p:txBody>
          <a:bodyPr spcFirstLastPara="1" wrap="square" lIns="91425" tIns="45700" rIns="91425" bIns="45700" anchor="ctr" anchorCtr="0">
            <a:noAutofit/>
          </a:bodyPr>
          <a:lstStyle>
            <a:lvl1pPr marL="0" marR="0" lvl="0" indent="0" algn="l" rtl="0">
              <a:spcBef>
                <a:spcPts val="0"/>
              </a:spcBef>
              <a:buNone/>
              <a:defRPr sz="1100" b="0" i="0" u="none" strike="noStrike" cap="none">
                <a:solidFill>
                  <a:srgbClr val="76777A"/>
                </a:solidFill>
                <a:latin typeface="Arial"/>
                <a:ea typeface="Arial"/>
                <a:cs typeface="Arial"/>
                <a:sym typeface="Arial"/>
              </a:defRPr>
            </a:lvl1pPr>
            <a:lvl2pPr marL="0" marR="0" lvl="1" indent="0" algn="l" rtl="0">
              <a:spcBef>
                <a:spcPts val="0"/>
              </a:spcBef>
              <a:buNone/>
              <a:defRPr sz="1100" b="0" i="0" u="none" strike="noStrike" cap="none">
                <a:solidFill>
                  <a:srgbClr val="76777A"/>
                </a:solidFill>
                <a:latin typeface="Arial"/>
                <a:ea typeface="Arial"/>
                <a:cs typeface="Arial"/>
                <a:sym typeface="Arial"/>
              </a:defRPr>
            </a:lvl2pPr>
            <a:lvl3pPr marL="0" marR="0" lvl="2" indent="0" algn="l" rtl="0">
              <a:spcBef>
                <a:spcPts val="0"/>
              </a:spcBef>
              <a:buNone/>
              <a:defRPr sz="1100" b="0" i="0" u="none" strike="noStrike" cap="none">
                <a:solidFill>
                  <a:srgbClr val="76777A"/>
                </a:solidFill>
                <a:latin typeface="Arial"/>
                <a:ea typeface="Arial"/>
                <a:cs typeface="Arial"/>
                <a:sym typeface="Arial"/>
              </a:defRPr>
            </a:lvl3pPr>
            <a:lvl4pPr marL="0" marR="0" lvl="3" indent="0" algn="l" rtl="0">
              <a:spcBef>
                <a:spcPts val="0"/>
              </a:spcBef>
              <a:buNone/>
              <a:defRPr sz="1100" b="0" i="0" u="none" strike="noStrike" cap="none">
                <a:solidFill>
                  <a:srgbClr val="76777A"/>
                </a:solidFill>
                <a:latin typeface="Arial"/>
                <a:ea typeface="Arial"/>
                <a:cs typeface="Arial"/>
                <a:sym typeface="Arial"/>
              </a:defRPr>
            </a:lvl4pPr>
            <a:lvl5pPr marL="0" marR="0" lvl="4" indent="0" algn="l" rtl="0">
              <a:spcBef>
                <a:spcPts val="0"/>
              </a:spcBef>
              <a:buNone/>
              <a:defRPr sz="1100" b="0" i="0" u="none" strike="noStrike" cap="none">
                <a:solidFill>
                  <a:srgbClr val="76777A"/>
                </a:solidFill>
                <a:latin typeface="Arial"/>
                <a:ea typeface="Arial"/>
                <a:cs typeface="Arial"/>
                <a:sym typeface="Arial"/>
              </a:defRPr>
            </a:lvl5pPr>
            <a:lvl6pPr marL="0" marR="0" lvl="5" indent="0" algn="l" rtl="0">
              <a:spcBef>
                <a:spcPts val="0"/>
              </a:spcBef>
              <a:buNone/>
              <a:defRPr sz="1100" b="0" i="0" u="none" strike="noStrike" cap="none">
                <a:solidFill>
                  <a:srgbClr val="76777A"/>
                </a:solidFill>
                <a:latin typeface="Arial"/>
                <a:ea typeface="Arial"/>
                <a:cs typeface="Arial"/>
                <a:sym typeface="Arial"/>
              </a:defRPr>
            </a:lvl6pPr>
            <a:lvl7pPr marL="0" marR="0" lvl="6" indent="0" algn="l" rtl="0">
              <a:spcBef>
                <a:spcPts val="0"/>
              </a:spcBef>
              <a:buNone/>
              <a:defRPr sz="1100" b="0" i="0" u="none" strike="noStrike" cap="none">
                <a:solidFill>
                  <a:srgbClr val="76777A"/>
                </a:solidFill>
                <a:latin typeface="Arial"/>
                <a:ea typeface="Arial"/>
                <a:cs typeface="Arial"/>
                <a:sym typeface="Arial"/>
              </a:defRPr>
            </a:lvl7pPr>
            <a:lvl8pPr marL="0" marR="0" lvl="7" indent="0" algn="l" rtl="0">
              <a:spcBef>
                <a:spcPts val="0"/>
              </a:spcBef>
              <a:buNone/>
              <a:defRPr sz="1100" b="0" i="0" u="none" strike="noStrike" cap="none">
                <a:solidFill>
                  <a:srgbClr val="76777A"/>
                </a:solidFill>
                <a:latin typeface="Arial"/>
                <a:ea typeface="Arial"/>
                <a:cs typeface="Arial"/>
                <a:sym typeface="Arial"/>
              </a:defRPr>
            </a:lvl8pPr>
            <a:lvl9pPr marL="0" marR="0" lvl="8" indent="0" algn="l" rtl="0">
              <a:spcBef>
                <a:spcPts val="0"/>
              </a:spcBef>
              <a:buNone/>
              <a:defRPr sz="1100" b="0" i="0" u="none" strike="noStrike" cap="none">
                <a:solidFill>
                  <a:srgbClr val="76777A"/>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ar-SA"/>
              <a:t>‹#›</a:t>
            </a:fld>
            <a:endParaRPr/>
          </a:p>
        </p:txBody>
      </p:sp>
      <p:sp>
        <p:nvSpPr>
          <p:cNvPr id="22" name="Google Shape;22;p19"/>
          <p:cNvSpPr txBox="1">
            <a:spLocks noGrp="1"/>
          </p:cNvSpPr>
          <p:nvPr>
            <p:ph type="ctrTitle"/>
          </p:nvPr>
        </p:nvSpPr>
        <p:spPr>
          <a:xfrm>
            <a:off x="2731446" y="38500"/>
            <a:ext cx="9144000" cy="697190"/>
          </a:xfrm>
          <a:prstGeom prst="rect">
            <a:avLst/>
          </a:prstGeom>
          <a:noFill/>
          <a:ln>
            <a:noFill/>
          </a:ln>
        </p:spPr>
        <p:txBody>
          <a:bodyPr spcFirstLastPara="1" wrap="square" lIns="91425" tIns="45700" rIns="91425" bIns="45700" anchor="b" anchorCtr="0">
            <a:normAutofit/>
          </a:bodyPr>
          <a:lstStyle>
            <a:lvl1pPr marR="0" lvl="0" algn="r" rtl="1">
              <a:spcBef>
                <a:spcPts val="0"/>
              </a:spcBef>
              <a:spcAft>
                <a:spcPts val="0"/>
              </a:spcAft>
              <a:buSzPts val="1400"/>
              <a:buNone/>
              <a:defRPr sz="4000" b="0" i="0" u="none" strike="noStrike" cap="none">
                <a:solidFill>
                  <a:srgbClr val="007297"/>
                </a:solidFill>
                <a:latin typeface="Arial"/>
                <a:ea typeface="Arial"/>
                <a:cs typeface="Arial"/>
                <a:sym typeface="Arial"/>
              </a:defRPr>
            </a:lvl1pPr>
            <a:lvl2pPr marR="0" lvl="1" algn="l" rtl="0">
              <a:spcBef>
                <a:spcPts val="0"/>
              </a:spcBef>
              <a:spcAft>
                <a:spcPts val="0"/>
              </a:spcAft>
              <a:buSzPts val="1400"/>
              <a:buNone/>
              <a:defRPr sz="1454" b="1" i="0" u="none" strike="noStrike" cap="none">
                <a:solidFill>
                  <a:schemeClr val="dk2"/>
                </a:solidFill>
                <a:latin typeface="Arial"/>
                <a:ea typeface="Arial"/>
                <a:cs typeface="Arial"/>
                <a:sym typeface="Arial"/>
              </a:defRPr>
            </a:lvl2pPr>
            <a:lvl3pPr marR="0" lvl="2" algn="l" rtl="0">
              <a:spcBef>
                <a:spcPts val="0"/>
              </a:spcBef>
              <a:spcAft>
                <a:spcPts val="0"/>
              </a:spcAft>
              <a:buSzPts val="1400"/>
              <a:buNone/>
              <a:defRPr sz="1454" b="1" i="0" u="none" strike="noStrike" cap="none">
                <a:solidFill>
                  <a:schemeClr val="dk2"/>
                </a:solidFill>
                <a:latin typeface="Arial"/>
                <a:ea typeface="Arial"/>
                <a:cs typeface="Arial"/>
                <a:sym typeface="Arial"/>
              </a:defRPr>
            </a:lvl3pPr>
            <a:lvl4pPr marR="0" lvl="3" algn="l" rtl="0">
              <a:spcBef>
                <a:spcPts val="0"/>
              </a:spcBef>
              <a:spcAft>
                <a:spcPts val="0"/>
              </a:spcAft>
              <a:buSzPts val="1400"/>
              <a:buNone/>
              <a:defRPr sz="1454" b="1" i="0" u="none" strike="noStrike" cap="none">
                <a:solidFill>
                  <a:schemeClr val="dk2"/>
                </a:solidFill>
                <a:latin typeface="Arial"/>
                <a:ea typeface="Arial"/>
                <a:cs typeface="Arial"/>
                <a:sym typeface="Arial"/>
              </a:defRPr>
            </a:lvl4pPr>
            <a:lvl5pPr marR="0" lvl="4" algn="l" rtl="0">
              <a:spcBef>
                <a:spcPts val="0"/>
              </a:spcBef>
              <a:spcAft>
                <a:spcPts val="0"/>
              </a:spcAft>
              <a:buSzPts val="1400"/>
              <a:buNone/>
              <a:defRPr sz="1454" b="1" i="0" u="none" strike="noStrike" cap="none">
                <a:solidFill>
                  <a:schemeClr val="dk2"/>
                </a:solidFill>
                <a:latin typeface="Arial"/>
                <a:ea typeface="Arial"/>
                <a:cs typeface="Arial"/>
                <a:sym typeface="Arial"/>
              </a:defRPr>
            </a:lvl5pPr>
            <a:lvl6pPr marR="0" lvl="5" algn="l" rtl="0">
              <a:spcBef>
                <a:spcPts val="0"/>
              </a:spcBef>
              <a:spcAft>
                <a:spcPts val="0"/>
              </a:spcAft>
              <a:buSzPts val="1400"/>
              <a:buNone/>
              <a:defRPr sz="1454" b="1" i="0" u="none" strike="noStrike" cap="none">
                <a:solidFill>
                  <a:schemeClr val="dk2"/>
                </a:solidFill>
                <a:latin typeface="Arial"/>
                <a:ea typeface="Arial"/>
                <a:cs typeface="Arial"/>
                <a:sym typeface="Arial"/>
              </a:defRPr>
            </a:lvl6pPr>
            <a:lvl7pPr marR="0" lvl="6" algn="l" rtl="0">
              <a:spcBef>
                <a:spcPts val="0"/>
              </a:spcBef>
              <a:spcAft>
                <a:spcPts val="0"/>
              </a:spcAft>
              <a:buSzPts val="1400"/>
              <a:buNone/>
              <a:defRPr sz="1454" b="1" i="0" u="none" strike="noStrike" cap="none">
                <a:solidFill>
                  <a:schemeClr val="dk2"/>
                </a:solidFill>
                <a:latin typeface="Arial"/>
                <a:ea typeface="Arial"/>
                <a:cs typeface="Arial"/>
                <a:sym typeface="Arial"/>
              </a:defRPr>
            </a:lvl7pPr>
            <a:lvl8pPr marR="0" lvl="7" algn="l" rtl="0">
              <a:spcBef>
                <a:spcPts val="0"/>
              </a:spcBef>
              <a:spcAft>
                <a:spcPts val="0"/>
              </a:spcAft>
              <a:buSzPts val="1400"/>
              <a:buNone/>
              <a:defRPr sz="1454" b="1" i="0" u="none" strike="noStrike" cap="none">
                <a:solidFill>
                  <a:schemeClr val="dk2"/>
                </a:solidFill>
                <a:latin typeface="Arial"/>
                <a:ea typeface="Arial"/>
                <a:cs typeface="Arial"/>
                <a:sym typeface="Arial"/>
              </a:defRPr>
            </a:lvl8pPr>
            <a:lvl9pPr marR="0" lvl="8" algn="l" rtl="0">
              <a:spcBef>
                <a:spcPts val="0"/>
              </a:spcBef>
              <a:spcAft>
                <a:spcPts val="0"/>
              </a:spcAft>
              <a:buSzPts val="1400"/>
              <a:buNone/>
              <a:defRPr sz="1454" b="1" i="0" u="none" strike="noStrike" cap="none">
                <a:solidFill>
                  <a:schemeClr val="dk2"/>
                </a:solidFill>
                <a:latin typeface="Arial"/>
                <a:ea typeface="Arial"/>
                <a:cs typeface="Arial"/>
                <a:sym typeface="Arial"/>
              </a:defRPr>
            </a:lvl9pPr>
          </a:lstStyle>
          <a:p>
            <a:endParaRPr/>
          </a:p>
        </p:txBody>
      </p:sp>
      <p:sp>
        <p:nvSpPr>
          <p:cNvPr id="23" name="Google Shape;23;p19"/>
          <p:cNvSpPr txBox="1">
            <a:spLocks noGrp="1"/>
          </p:cNvSpPr>
          <p:nvPr>
            <p:ph type="subTitle" idx="1"/>
          </p:nvPr>
        </p:nvSpPr>
        <p:spPr>
          <a:xfrm>
            <a:off x="2731446" y="753884"/>
            <a:ext cx="9144000" cy="393492"/>
          </a:xfrm>
          <a:prstGeom prst="rect">
            <a:avLst/>
          </a:prstGeom>
          <a:noFill/>
          <a:ln>
            <a:noFill/>
          </a:ln>
        </p:spPr>
        <p:txBody>
          <a:bodyPr spcFirstLastPara="1" wrap="square" lIns="91425" tIns="45700" rIns="91425" bIns="45700" anchor="t" anchorCtr="0">
            <a:normAutofit/>
          </a:bodyPr>
          <a:lstStyle>
            <a:lvl1pPr marR="0" lvl="0" algn="r" rtl="1">
              <a:spcBef>
                <a:spcPts val="0"/>
              </a:spcBef>
              <a:spcAft>
                <a:spcPts val="0"/>
              </a:spcAft>
              <a:buClr>
                <a:schemeClr val="dk2"/>
              </a:buClr>
              <a:buSzPts val="2000"/>
              <a:buFont typeface="Arial"/>
              <a:buNone/>
              <a:defRPr sz="2000" b="0" i="0" u="none" strike="noStrike" cap="none">
                <a:solidFill>
                  <a:srgbClr val="76777A"/>
                </a:solidFill>
                <a:latin typeface="Arial"/>
                <a:ea typeface="Arial"/>
                <a:cs typeface="Arial"/>
                <a:sym typeface="Arial"/>
              </a:defRPr>
            </a:lvl1pPr>
            <a:lvl2pPr marR="0" lvl="1" algn="ctr" rtl="1">
              <a:spcBef>
                <a:spcPts val="0"/>
              </a:spcBef>
              <a:spcAft>
                <a:spcPts val="0"/>
              </a:spcAft>
              <a:buClr>
                <a:schemeClr val="dk2"/>
              </a:buClr>
              <a:buSzPts val="2500"/>
              <a:buFont typeface="Arial"/>
              <a:buNone/>
              <a:defRPr sz="2000" b="0" i="0" u="none" strike="noStrike" cap="none">
                <a:solidFill>
                  <a:schemeClr val="dk1"/>
                </a:solidFill>
                <a:latin typeface="Arial"/>
                <a:ea typeface="Arial"/>
                <a:cs typeface="Arial"/>
                <a:sym typeface="Arial"/>
              </a:defRPr>
            </a:lvl2pPr>
            <a:lvl3pPr marR="0" lvl="2" algn="ctr" rtl="1">
              <a:spcBef>
                <a:spcPts val="0"/>
              </a:spcBef>
              <a:spcAft>
                <a:spcPts val="0"/>
              </a:spcAft>
              <a:buClr>
                <a:schemeClr val="dk2"/>
              </a:buClr>
              <a:buSzPts val="2160"/>
              <a:buFont typeface="Arial"/>
              <a:buNone/>
              <a:defRPr sz="1800" b="0" i="0" u="none" strike="noStrike" cap="none">
                <a:solidFill>
                  <a:schemeClr val="dk1"/>
                </a:solidFill>
                <a:latin typeface="Arial"/>
                <a:ea typeface="Arial"/>
                <a:cs typeface="Arial"/>
                <a:sym typeface="Arial"/>
              </a:defRPr>
            </a:lvl3pPr>
            <a:lvl4pPr marR="0" lvl="3" algn="ctr" rtl="1">
              <a:spcBef>
                <a:spcPts val="0"/>
              </a:spcBef>
              <a:spcAft>
                <a:spcPts val="0"/>
              </a:spcAft>
              <a:buClr>
                <a:schemeClr val="dk2"/>
              </a:buClr>
              <a:buSzPts val="1920"/>
              <a:buFont typeface="Arial"/>
              <a:buNone/>
              <a:defRPr sz="1600" b="0" i="0" u="none" strike="noStrike" cap="none">
                <a:solidFill>
                  <a:schemeClr val="dk1"/>
                </a:solidFill>
                <a:latin typeface="Arial"/>
                <a:ea typeface="Arial"/>
                <a:cs typeface="Arial"/>
                <a:sym typeface="Arial"/>
              </a:defRPr>
            </a:lvl4pPr>
            <a:lvl5pPr marR="0" lvl="4" algn="ctr" rtl="1">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5pPr>
            <a:lvl6pPr marR="0" lvl="5" algn="ctr" rtl="0">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6pPr>
            <a:lvl7pPr marR="0" lvl="6" algn="ctr" rtl="0">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7pPr>
            <a:lvl8pPr marR="0" lvl="7" algn="ctr" rtl="0">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8pPr>
            <a:lvl9pPr marR="0" lvl="8" algn="ctr" rtl="0">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pos="7340">
          <p15:clr>
            <a:srgbClr val="F26B43"/>
          </p15:clr>
        </p15:guide>
        <p15:guide id="2" pos="99">
          <p15:clr>
            <a:srgbClr val="F26B43"/>
          </p15:clr>
        </p15:guide>
        <p15:guide id="3" orient="horz" pos="571">
          <p15:clr>
            <a:srgbClr val="F26B43"/>
          </p15:clr>
        </p15:guide>
        <p15:guide id="4" orient="horz" pos="3911">
          <p15:clr>
            <a:srgbClr val="F26B43"/>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w sub title)">
  <p:cSld name="Title and Content (w sub title)">
    <p:bg>
      <p:bgPr>
        <a:blipFill>
          <a:blip r:embed="rId2">
            <a:alphaModFix/>
          </a:blip>
          <a:stretch>
            <a:fillRect/>
          </a:stretch>
        </a:blipFill>
        <a:effectLst/>
      </p:bgPr>
    </p:bg>
    <p:spTree>
      <p:nvGrpSpPr>
        <p:cNvPr id="1" name="Shape 24"/>
        <p:cNvGrpSpPr/>
        <p:nvPr/>
      </p:nvGrpSpPr>
      <p:grpSpPr>
        <a:xfrm>
          <a:off x="0" y="0"/>
          <a:ext cx="0" cy="0"/>
          <a:chOff x="0" y="0"/>
          <a:chExt cx="0" cy="0"/>
        </a:xfrm>
      </p:grpSpPr>
      <p:sp>
        <p:nvSpPr>
          <p:cNvPr id="25" name="Google Shape;25;p20"/>
          <p:cNvSpPr txBox="1">
            <a:spLocks noGrp="1"/>
          </p:cNvSpPr>
          <p:nvPr>
            <p:ph type="ftr" idx="11"/>
          </p:nvPr>
        </p:nvSpPr>
        <p:spPr>
          <a:xfrm>
            <a:off x="1619450" y="6454375"/>
            <a:ext cx="8953099"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100" b="0" i="0" u="none" strike="noStrike" cap="none">
                <a:solidFill>
                  <a:srgbClr val="76777A"/>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26" name="Google Shape;26;p20"/>
          <p:cNvSpPr txBox="1">
            <a:spLocks noGrp="1"/>
          </p:cNvSpPr>
          <p:nvPr>
            <p:ph type="sldNum" idx="12"/>
          </p:nvPr>
        </p:nvSpPr>
        <p:spPr>
          <a:xfrm>
            <a:off x="433137" y="6454373"/>
            <a:ext cx="1039528" cy="365125"/>
          </a:xfrm>
          <a:prstGeom prst="rect">
            <a:avLst/>
          </a:prstGeom>
          <a:noFill/>
          <a:ln>
            <a:noFill/>
          </a:ln>
        </p:spPr>
        <p:txBody>
          <a:bodyPr spcFirstLastPara="1" wrap="square" lIns="91425" tIns="45700" rIns="91425" bIns="45700" anchor="ctr" anchorCtr="0">
            <a:noAutofit/>
          </a:bodyPr>
          <a:lstStyle>
            <a:lvl1pPr marL="0" marR="0" lvl="0" indent="0" algn="l" rtl="0">
              <a:spcBef>
                <a:spcPts val="0"/>
              </a:spcBef>
              <a:buNone/>
              <a:defRPr sz="1100" b="0" i="0" u="none" strike="noStrike" cap="none">
                <a:solidFill>
                  <a:srgbClr val="76777A"/>
                </a:solidFill>
                <a:latin typeface="Arial"/>
                <a:ea typeface="Arial"/>
                <a:cs typeface="Arial"/>
                <a:sym typeface="Arial"/>
              </a:defRPr>
            </a:lvl1pPr>
            <a:lvl2pPr marL="0" marR="0" lvl="1" indent="0" algn="l" rtl="0">
              <a:spcBef>
                <a:spcPts val="0"/>
              </a:spcBef>
              <a:buNone/>
              <a:defRPr sz="1100" b="0" i="0" u="none" strike="noStrike" cap="none">
                <a:solidFill>
                  <a:srgbClr val="76777A"/>
                </a:solidFill>
                <a:latin typeface="Arial"/>
                <a:ea typeface="Arial"/>
                <a:cs typeface="Arial"/>
                <a:sym typeface="Arial"/>
              </a:defRPr>
            </a:lvl2pPr>
            <a:lvl3pPr marL="0" marR="0" lvl="2" indent="0" algn="l" rtl="0">
              <a:spcBef>
                <a:spcPts val="0"/>
              </a:spcBef>
              <a:buNone/>
              <a:defRPr sz="1100" b="0" i="0" u="none" strike="noStrike" cap="none">
                <a:solidFill>
                  <a:srgbClr val="76777A"/>
                </a:solidFill>
                <a:latin typeface="Arial"/>
                <a:ea typeface="Arial"/>
                <a:cs typeface="Arial"/>
                <a:sym typeface="Arial"/>
              </a:defRPr>
            </a:lvl3pPr>
            <a:lvl4pPr marL="0" marR="0" lvl="3" indent="0" algn="l" rtl="0">
              <a:spcBef>
                <a:spcPts val="0"/>
              </a:spcBef>
              <a:buNone/>
              <a:defRPr sz="1100" b="0" i="0" u="none" strike="noStrike" cap="none">
                <a:solidFill>
                  <a:srgbClr val="76777A"/>
                </a:solidFill>
                <a:latin typeface="Arial"/>
                <a:ea typeface="Arial"/>
                <a:cs typeface="Arial"/>
                <a:sym typeface="Arial"/>
              </a:defRPr>
            </a:lvl4pPr>
            <a:lvl5pPr marL="0" marR="0" lvl="4" indent="0" algn="l" rtl="0">
              <a:spcBef>
                <a:spcPts val="0"/>
              </a:spcBef>
              <a:buNone/>
              <a:defRPr sz="1100" b="0" i="0" u="none" strike="noStrike" cap="none">
                <a:solidFill>
                  <a:srgbClr val="76777A"/>
                </a:solidFill>
                <a:latin typeface="Arial"/>
                <a:ea typeface="Arial"/>
                <a:cs typeface="Arial"/>
                <a:sym typeface="Arial"/>
              </a:defRPr>
            </a:lvl5pPr>
            <a:lvl6pPr marL="0" marR="0" lvl="5" indent="0" algn="l" rtl="0">
              <a:spcBef>
                <a:spcPts val="0"/>
              </a:spcBef>
              <a:buNone/>
              <a:defRPr sz="1100" b="0" i="0" u="none" strike="noStrike" cap="none">
                <a:solidFill>
                  <a:srgbClr val="76777A"/>
                </a:solidFill>
                <a:latin typeface="Arial"/>
                <a:ea typeface="Arial"/>
                <a:cs typeface="Arial"/>
                <a:sym typeface="Arial"/>
              </a:defRPr>
            </a:lvl6pPr>
            <a:lvl7pPr marL="0" marR="0" lvl="6" indent="0" algn="l" rtl="0">
              <a:spcBef>
                <a:spcPts val="0"/>
              </a:spcBef>
              <a:buNone/>
              <a:defRPr sz="1100" b="0" i="0" u="none" strike="noStrike" cap="none">
                <a:solidFill>
                  <a:srgbClr val="76777A"/>
                </a:solidFill>
                <a:latin typeface="Arial"/>
                <a:ea typeface="Arial"/>
                <a:cs typeface="Arial"/>
                <a:sym typeface="Arial"/>
              </a:defRPr>
            </a:lvl7pPr>
            <a:lvl8pPr marL="0" marR="0" lvl="7" indent="0" algn="l" rtl="0">
              <a:spcBef>
                <a:spcPts val="0"/>
              </a:spcBef>
              <a:buNone/>
              <a:defRPr sz="1100" b="0" i="0" u="none" strike="noStrike" cap="none">
                <a:solidFill>
                  <a:srgbClr val="76777A"/>
                </a:solidFill>
                <a:latin typeface="Arial"/>
                <a:ea typeface="Arial"/>
                <a:cs typeface="Arial"/>
                <a:sym typeface="Arial"/>
              </a:defRPr>
            </a:lvl8pPr>
            <a:lvl9pPr marL="0" marR="0" lvl="8" indent="0" algn="l" rtl="0">
              <a:spcBef>
                <a:spcPts val="0"/>
              </a:spcBef>
              <a:buNone/>
              <a:defRPr sz="1100" b="0" i="0" u="none" strike="noStrike" cap="none">
                <a:solidFill>
                  <a:srgbClr val="76777A"/>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ar-SA"/>
              <a:t>‹#›</a:t>
            </a:fld>
            <a:endParaRPr/>
          </a:p>
        </p:txBody>
      </p:sp>
      <p:sp>
        <p:nvSpPr>
          <p:cNvPr id="27" name="Google Shape;27;p20"/>
          <p:cNvSpPr txBox="1">
            <a:spLocks noGrp="1"/>
          </p:cNvSpPr>
          <p:nvPr>
            <p:ph type="ctrTitle"/>
          </p:nvPr>
        </p:nvSpPr>
        <p:spPr>
          <a:xfrm>
            <a:off x="2731446" y="0"/>
            <a:ext cx="9144000" cy="697190"/>
          </a:xfrm>
          <a:prstGeom prst="rect">
            <a:avLst/>
          </a:prstGeom>
          <a:noFill/>
          <a:ln>
            <a:noFill/>
          </a:ln>
        </p:spPr>
        <p:txBody>
          <a:bodyPr spcFirstLastPara="1" wrap="square" lIns="91425" tIns="45700" rIns="91425" bIns="45700" anchor="b" anchorCtr="0">
            <a:normAutofit/>
          </a:bodyPr>
          <a:lstStyle>
            <a:lvl1pPr marR="0" lvl="0" algn="r" rtl="1">
              <a:spcBef>
                <a:spcPts val="0"/>
              </a:spcBef>
              <a:spcAft>
                <a:spcPts val="0"/>
              </a:spcAft>
              <a:buSzPts val="1400"/>
              <a:buNone/>
              <a:defRPr sz="4000" b="0" i="0" u="none" strike="noStrike" cap="none">
                <a:solidFill>
                  <a:srgbClr val="007297"/>
                </a:solidFill>
                <a:latin typeface="Arial"/>
                <a:ea typeface="Arial"/>
                <a:cs typeface="Arial"/>
                <a:sym typeface="Arial"/>
              </a:defRPr>
            </a:lvl1pPr>
            <a:lvl2pPr marR="0" lvl="1" algn="l" rtl="0">
              <a:spcBef>
                <a:spcPts val="0"/>
              </a:spcBef>
              <a:spcAft>
                <a:spcPts val="0"/>
              </a:spcAft>
              <a:buSzPts val="1400"/>
              <a:buNone/>
              <a:defRPr sz="1454" b="1" i="0" u="none" strike="noStrike" cap="none">
                <a:solidFill>
                  <a:schemeClr val="dk2"/>
                </a:solidFill>
                <a:latin typeface="Arial"/>
                <a:ea typeface="Arial"/>
                <a:cs typeface="Arial"/>
                <a:sym typeface="Arial"/>
              </a:defRPr>
            </a:lvl2pPr>
            <a:lvl3pPr marR="0" lvl="2" algn="l" rtl="0">
              <a:spcBef>
                <a:spcPts val="0"/>
              </a:spcBef>
              <a:spcAft>
                <a:spcPts val="0"/>
              </a:spcAft>
              <a:buSzPts val="1400"/>
              <a:buNone/>
              <a:defRPr sz="1454" b="1" i="0" u="none" strike="noStrike" cap="none">
                <a:solidFill>
                  <a:schemeClr val="dk2"/>
                </a:solidFill>
                <a:latin typeface="Arial"/>
                <a:ea typeface="Arial"/>
                <a:cs typeface="Arial"/>
                <a:sym typeface="Arial"/>
              </a:defRPr>
            </a:lvl3pPr>
            <a:lvl4pPr marR="0" lvl="3" algn="l" rtl="0">
              <a:spcBef>
                <a:spcPts val="0"/>
              </a:spcBef>
              <a:spcAft>
                <a:spcPts val="0"/>
              </a:spcAft>
              <a:buSzPts val="1400"/>
              <a:buNone/>
              <a:defRPr sz="1454" b="1" i="0" u="none" strike="noStrike" cap="none">
                <a:solidFill>
                  <a:schemeClr val="dk2"/>
                </a:solidFill>
                <a:latin typeface="Arial"/>
                <a:ea typeface="Arial"/>
                <a:cs typeface="Arial"/>
                <a:sym typeface="Arial"/>
              </a:defRPr>
            </a:lvl4pPr>
            <a:lvl5pPr marR="0" lvl="4" algn="l" rtl="0">
              <a:spcBef>
                <a:spcPts val="0"/>
              </a:spcBef>
              <a:spcAft>
                <a:spcPts val="0"/>
              </a:spcAft>
              <a:buSzPts val="1400"/>
              <a:buNone/>
              <a:defRPr sz="1454" b="1" i="0" u="none" strike="noStrike" cap="none">
                <a:solidFill>
                  <a:schemeClr val="dk2"/>
                </a:solidFill>
                <a:latin typeface="Arial"/>
                <a:ea typeface="Arial"/>
                <a:cs typeface="Arial"/>
                <a:sym typeface="Arial"/>
              </a:defRPr>
            </a:lvl5pPr>
            <a:lvl6pPr marR="0" lvl="5" algn="l" rtl="0">
              <a:spcBef>
                <a:spcPts val="0"/>
              </a:spcBef>
              <a:spcAft>
                <a:spcPts val="0"/>
              </a:spcAft>
              <a:buSzPts val="1400"/>
              <a:buNone/>
              <a:defRPr sz="1454" b="1" i="0" u="none" strike="noStrike" cap="none">
                <a:solidFill>
                  <a:schemeClr val="dk2"/>
                </a:solidFill>
                <a:latin typeface="Arial"/>
                <a:ea typeface="Arial"/>
                <a:cs typeface="Arial"/>
                <a:sym typeface="Arial"/>
              </a:defRPr>
            </a:lvl6pPr>
            <a:lvl7pPr marR="0" lvl="6" algn="l" rtl="0">
              <a:spcBef>
                <a:spcPts val="0"/>
              </a:spcBef>
              <a:spcAft>
                <a:spcPts val="0"/>
              </a:spcAft>
              <a:buSzPts val="1400"/>
              <a:buNone/>
              <a:defRPr sz="1454" b="1" i="0" u="none" strike="noStrike" cap="none">
                <a:solidFill>
                  <a:schemeClr val="dk2"/>
                </a:solidFill>
                <a:latin typeface="Arial"/>
                <a:ea typeface="Arial"/>
                <a:cs typeface="Arial"/>
                <a:sym typeface="Arial"/>
              </a:defRPr>
            </a:lvl7pPr>
            <a:lvl8pPr marR="0" lvl="7" algn="l" rtl="0">
              <a:spcBef>
                <a:spcPts val="0"/>
              </a:spcBef>
              <a:spcAft>
                <a:spcPts val="0"/>
              </a:spcAft>
              <a:buSzPts val="1400"/>
              <a:buNone/>
              <a:defRPr sz="1454" b="1" i="0" u="none" strike="noStrike" cap="none">
                <a:solidFill>
                  <a:schemeClr val="dk2"/>
                </a:solidFill>
                <a:latin typeface="Arial"/>
                <a:ea typeface="Arial"/>
                <a:cs typeface="Arial"/>
                <a:sym typeface="Arial"/>
              </a:defRPr>
            </a:lvl8pPr>
            <a:lvl9pPr marR="0" lvl="8" algn="l" rtl="0">
              <a:spcBef>
                <a:spcPts val="0"/>
              </a:spcBef>
              <a:spcAft>
                <a:spcPts val="0"/>
              </a:spcAft>
              <a:buSzPts val="1400"/>
              <a:buNone/>
              <a:defRPr sz="1454" b="1" i="0" u="none" strike="noStrike" cap="none">
                <a:solidFill>
                  <a:schemeClr val="dk2"/>
                </a:solidFill>
                <a:latin typeface="Arial"/>
                <a:ea typeface="Arial"/>
                <a:cs typeface="Arial"/>
                <a:sym typeface="Arial"/>
              </a:defRPr>
            </a:lvl9pPr>
          </a:lstStyle>
          <a:p>
            <a:endParaRPr/>
          </a:p>
        </p:txBody>
      </p:sp>
      <p:sp>
        <p:nvSpPr>
          <p:cNvPr id="28" name="Google Shape;28;p20"/>
          <p:cNvSpPr txBox="1">
            <a:spLocks noGrp="1"/>
          </p:cNvSpPr>
          <p:nvPr>
            <p:ph type="subTitle" idx="1"/>
          </p:nvPr>
        </p:nvSpPr>
        <p:spPr>
          <a:xfrm>
            <a:off x="2731446" y="715384"/>
            <a:ext cx="9144000" cy="393492"/>
          </a:xfrm>
          <a:prstGeom prst="rect">
            <a:avLst/>
          </a:prstGeom>
          <a:noFill/>
          <a:ln>
            <a:noFill/>
          </a:ln>
        </p:spPr>
        <p:txBody>
          <a:bodyPr spcFirstLastPara="1" wrap="square" lIns="91425" tIns="45700" rIns="91425" bIns="45700" anchor="t" anchorCtr="0">
            <a:normAutofit/>
          </a:bodyPr>
          <a:lstStyle>
            <a:lvl1pPr marR="0" lvl="0" algn="r" rtl="1">
              <a:spcBef>
                <a:spcPts val="0"/>
              </a:spcBef>
              <a:spcAft>
                <a:spcPts val="0"/>
              </a:spcAft>
              <a:buClr>
                <a:schemeClr val="dk2"/>
              </a:buClr>
              <a:buSzPts val="2000"/>
              <a:buFont typeface="Arial"/>
              <a:buNone/>
              <a:defRPr sz="2000" b="0" i="0" u="none" strike="noStrike" cap="none">
                <a:solidFill>
                  <a:srgbClr val="76777A"/>
                </a:solidFill>
                <a:latin typeface="Arial"/>
                <a:ea typeface="Arial"/>
                <a:cs typeface="Arial"/>
                <a:sym typeface="Arial"/>
              </a:defRPr>
            </a:lvl1pPr>
            <a:lvl2pPr marR="0" lvl="1" algn="ctr" rtl="1">
              <a:spcBef>
                <a:spcPts val="0"/>
              </a:spcBef>
              <a:spcAft>
                <a:spcPts val="0"/>
              </a:spcAft>
              <a:buClr>
                <a:schemeClr val="dk2"/>
              </a:buClr>
              <a:buSzPts val="2500"/>
              <a:buFont typeface="Arial"/>
              <a:buNone/>
              <a:defRPr sz="2000" b="0" i="0" u="none" strike="noStrike" cap="none">
                <a:solidFill>
                  <a:schemeClr val="dk1"/>
                </a:solidFill>
                <a:latin typeface="Arial"/>
                <a:ea typeface="Arial"/>
                <a:cs typeface="Arial"/>
                <a:sym typeface="Arial"/>
              </a:defRPr>
            </a:lvl2pPr>
            <a:lvl3pPr marR="0" lvl="2" algn="ctr" rtl="1">
              <a:spcBef>
                <a:spcPts val="0"/>
              </a:spcBef>
              <a:spcAft>
                <a:spcPts val="0"/>
              </a:spcAft>
              <a:buClr>
                <a:schemeClr val="dk2"/>
              </a:buClr>
              <a:buSzPts val="2160"/>
              <a:buFont typeface="Arial"/>
              <a:buNone/>
              <a:defRPr sz="1800" b="0" i="0" u="none" strike="noStrike" cap="none">
                <a:solidFill>
                  <a:schemeClr val="dk1"/>
                </a:solidFill>
                <a:latin typeface="Arial"/>
                <a:ea typeface="Arial"/>
                <a:cs typeface="Arial"/>
                <a:sym typeface="Arial"/>
              </a:defRPr>
            </a:lvl3pPr>
            <a:lvl4pPr marR="0" lvl="3" algn="ctr" rtl="1">
              <a:spcBef>
                <a:spcPts val="0"/>
              </a:spcBef>
              <a:spcAft>
                <a:spcPts val="0"/>
              </a:spcAft>
              <a:buClr>
                <a:schemeClr val="dk2"/>
              </a:buClr>
              <a:buSzPts val="1920"/>
              <a:buFont typeface="Arial"/>
              <a:buNone/>
              <a:defRPr sz="1600" b="0" i="0" u="none" strike="noStrike" cap="none">
                <a:solidFill>
                  <a:schemeClr val="dk1"/>
                </a:solidFill>
                <a:latin typeface="Arial"/>
                <a:ea typeface="Arial"/>
                <a:cs typeface="Arial"/>
                <a:sym typeface="Arial"/>
              </a:defRPr>
            </a:lvl4pPr>
            <a:lvl5pPr marR="0" lvl="4" algn="ctr" rtl="1">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5pPr>
            <a:lvl6pPr marR="0" lvl="5" algn="ctr" rtl="0">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6pPr>
            <a:lvl7pPr marR="0" lvl="6" algn="ctr" rtl="0">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7pPr>
            <a:lvl8pPr marR="0" lvl="7" algn="ctr" rtl="0">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8pPr>
            <a:lvl9pPr marR="0" lvl="8" algn="ctr" rtl="0">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pos="7340">
          <p15:clr>
            <a:srgbClr val="F26B43"/>
          </p15:clr>
        </p15:guide>
        <p15:guide id="2" pos="99">
          <p15:clr>
            <a:srgbClr val="F26B43"/>
          </p15:clr>
        </p15:guide>
        <p15:guide id="3" orient="horz" pos="571">
          <p15:clr>
            <a:srgbClr val="F26B43"/>
          </p15:clr>
        </p15:guide>
        <p15:guide id="4" orient="horz" pos="3911">
          <p15:clr>
            <a:srgbClr val="F26B43"/>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ntents">
  <p:cSld name="Title and Two Contents">
    <p:bg>
      <p:bgPr>
        <a:blipFill>
          <a:blip r:embed="rId2">
            <a:alphaModFix/>
          </a:blip>
          <a:stretch>
            <a:fillRect/>
          </a:stretch>
        </a:blipFill>
        <a:effectLst/>
      </p:bgPr>
    </p:bg>
    <p:spTree>
      <p:nvGrpSpPr>
        <p:cNvPr id="1" name="Shape 29"/>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pos="7340">
          <p15:clr>
            <a:srgbClr val="F26B43"/>
          </p15:clr>
        </p15:guide>
        <p15:guide id="2" pos="99">
          <p15:clr>
            <a:srgbClr val="F26B43"/>
          </p15:clr>
        </p15:guide>
        <p15:guide id="3" orient="horz" pos="571">
          <p15:clr>
            <a:srgbClr val="F26B43"/>
          </p15:clr>
        </p15:guide>
        <p15:guide id="4" orient="horz" pos="3911">
          <p15:clr>
            <a:srgbClr val="F26B43"/>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7">
            <a:alphaModFix/>
          </a:blip>
          <a:stretch>
            <a:fillRect/>
          </a:stretch>
        </a:blip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hyperlink" Target="https://motargam.com/vd/%D9%85%D8%AE%D8%B7%D8%B7-%D8%A7%D9%84%D9%82%D9%8A%D9%85%D8%A9-%D8%A7%D9%84%D9%85%D9%82%D8%AA%D8%B1%D8%AD%D8%A9-%7C-%D9%83%D9%8A%D9%81-%D8%AA%D9%82%D8%AF%D9%85-%D8%AE%D8%AF%D9%85%D8%A7%D8%AA-%D9%8A%D8%AD%D8%AA%D8%A7%D8%AC%D9%87%D8%A7-%D8%A7%D9%84%D8%B9%D9%85%D9%84%D8%A7%D8%A1-%D8%AD%D9%82%D9%8B%D8%A7%D8%9F/5d4d617cb88deb1511da5361/1/20" TargetMode="External"/><Relationship Id="rId4" Type="http://schemas.openxmlformats.org/officeDocument/2006/relationships/hyperlink" Target="https://www.strategyzer.com/canvas/value-proposition-canva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9.sv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9.sv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1.sv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4" name="Google Shape;34;p1"/>
          <p:cNvSpPr txBox="1">
            <a:spLocks noGrp="1"/>
          </p:cNvSpPr>
          <p:nvPr>
            <p:ph type="ctrTitle"/>
          </p:nvPr>
        </p:nvSpPr>
        <p:spPr>
          <a:xfrm>
            <a:off x="2607365" y="1629259"/>
            <a:ext cx="9144000" cy="2387600"/>
          </a:xfrm>
          <a:prstGeom prst="rect">
            <a:avLst/>
          </a:prstGeom>
          <a:noFill/>
          <a:ln>
            <a:noFill/>
          </a:ln>
        </p:spPr>
        <p:txBody>
          <a:bodyPr spcFirstLastPara="1" wrap="square" lIns="91425" tIns="45700" rIns="91425" bIns="45700" anchor="b" anchorCtr="0">
            <a:normAutofit/>
          </a:bodyPr>
          <a:lstStyle/>
          <a:p>
            <a:pPr marL="0" lvl="0" indent="0" algn="r" rtl="1">
              <a:spcBef>
                <a:spcPts val="0"/>
              </a:spcBef>
              <a:spcAft>
                <a:spcPts val="0"/>
              </a:spcAft>
              <a:buNone/>
            </a:pPr>
            <a:r>
              <a:rPr lang="ar-SA" dirty="0">
                <a:latin typeface="29LT Azer" pitchFamily="2" charset="-78"/>
                <a:cs typeface="29LT Azer" pitchFamily="2" charset="-78"/>
              </a:rPr>
              <a:t>دليل استخدام القالب المُعتمد</a:t>
            </a:r>
            <a:endParaRPr dirty="0">
              <a:latin typeface="29LT Azer" pitchFamily="2" charset="-78"/>
              <a:cs typeface="29LT Azer" pitchFamily="2" charset="-78"/>
            </a:endParaRPr>
          </a:p>
        </p:txBody>
      </p:sp>
      <p:sp>
        <p:nvSpPr>
          <p:cNvPr id="35" name="Google Shape;35;p1"/>
          <p:cNvSpPr txBox="1">
            <a:spLocks noGrp="1"/>
          </p:cNvSpPr>
          <p:nvPr>
            <p:ph type="subTitle" idx="1"/>
          </p:nvPr>
        </p:nvSpPr>
        <p:spPr>
          <a:xfrm>
            <a:off x="2607365" y="4108934"/>
            <a:ext cx="9144000" cy="2387600"/>
          </a:xfrm>
          <a:prstGeom prst="rect">
            <a:avLst/>
          </a:prstGeom>
          <a:noFill/>
          <a:ln>
            <a:noFill/>
          </a:ln>
        </p:spPr>
        <p:txBody>
          <a:bodyPr spcFirstLastPara="1" wrap="square" lIns="91425" tIns="45700" rIns="91425" bIns="45700" anchor="t" anchorCtr="0">
            <a:normAutofit/>
          </a:bodyPr>
          <a:lstStyle/>
          <a:p>
            <a:pPr marL="0" lvl="0" indent="0" algn="justLow" rtl="1">
              <a:lnSpc>
                <a:spcPct val="170000"/>
              </a:lnSpc>
              <a:spcBef>
                <a:spcPts val="0"/>
              </a:spcBef>
              <a:spcAft>
                <a:spcPts val="0"/>
              </a:spcAft>
              <a:buSzPct val="100000"/>
              <a:buFont typeface="Arial"/>
              <a:buNone/>
            </a:pPr>
            <a:r>
              <a:rPr lang="ar-SA" sz="1600" dirty="0">
                <a:latin typeface="29LT Azer" pitchFamily="2" charset="-78"/>
                <a:cs typeface="29LT Azer" pitchFamily="2" charset="-78"/>
              </a:rPr>
              <a:t>الأعزاء المشاركين في تحدي ذكاء </a:t>
            </a:r>
          </a:p>
          <a:p>
            <a:pPr marL="0" lvl="0" indent="0" algn="justLow" rtl="1">
              <a:lnSpc>
                <a:spcPct val="170000"/>
              </a:lnSpc>
              <a:spcBef>
                <a:spcPts val="0"/>
              </a:spcBef>
              <a:spcAft>
                <a:spcPts val="0"/>
              </a:spcAft>
              <a:buSzPct val="100000"/>
              <a:buFont typeface="Arial"/>
              <a:buNone/>
            </a:pPr>
            <a:r>
              <a:rPr lang="ar-SA" sz="1600" dirty="0">
                <a:latin typeface="29LT Azer" pitchFamily="2" charset="-78"/>
                <a:cs typeface="29LT Azer" pitchFamily="2" charset="-78"/>
                <a:sym typeface="Arial"/>
              </a:rPr>
              <a:t>هذا النموذج هو دليل لمساعدتك في تغطية أهم الجوانب في نموذج الحل التي سيتم تقييم </a:t>
            </a:r>
            <a:r>
              <a:rPr lang="ar-SA" sz="1600" dirty="0">
                <a:latin typeface="29LT Azer" pitchFamily="2" charset="-78"/>
                <a:cs typeface="29LT Azer" pitchFamily="2" charset="-78"/>
              </a:rPr>
              <a:t>حلك بناءً عليها.</a:t>
            </a:r>
          </a:p>
        </p:txBody>
      </p:sp>
      <p:sp>
        <p:nvSpPr>
          <p:cNvPr id="2" name="TextBox 1">
            <a:extLst>
              <a:ext uri="{FF2B5EF4-FFF2-40B4-BE49-F238E27FC236}">
                <a16:creationId xmlns:a16="http://schemas.microsoft.com/office/drawing/2014/main" id="{67981B51-41DE-4958-E396-932DF874AA99}"/>
              </a:ext>
            </a:extLst>
          </p:cNvPr>
          <p:cNvSpPr txBox="1"/>
          <p:nvPr/>
        </p:nvSpPr>
        <p:spPr>
          <a:xfrm>
            <a:off x="-172123" y="6365729"/>
            <a:ext cx="2565957" cy="261610"/>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*قم بحذف هذه الصفحة بعد استخدام النموذج</a:t>
            </a:r>
            <a:endParaRPr lang="en-SA" sz="1050" dirty="0">
              <a:solidFill>
                <a:schemeClr val="tx1">
                  <a:lumMod val="50000"/>
                  <a:lumOff val="50000"/>
                </a:schemeClr>
              </a:solidFill>
              <a:latin typeface="29LT Azer" pitchFamily="2" charset="-78"/>
              <a:cs typeface="29LT Azer"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5"/>
          <p:cNvSpPr txBox="1">
            <a:spLocks noGrp="1"/>
          </p:cNvSpPr>
          <p:nvPr>
            <p:ph type="ctrTitle"/>
          </p:nvPr>
        </p:nvSpPr>
        <p:spPr>
          <a:xfrm>
            <a:off x="2731446" y="38500"/>
            <a:ext cx="9144000" cy="697190"/>
          </a:xfrm>
          <a:prstGeom prst="rect">
            <a:avLst/>
          </a:prstGeom>
          <a:noFill/>
          <a:ln>
            <a:noFill/>
          </a:ln>
        </p:spPr>
        <p:txBody>
          <a:bodyPr spcFirstLastPara="1" wrap="square" lIns="91425" tIns="45700" rIns="91425" bIns="45700" anchor="b" anchorCtr="0">
            <a:normAutofit fontScale="90000"/>
          </a:bodyPr>
          <a:lstStyle/>
          <a:p>
            <a:pPr marL="0" marR="0" lvl="0" indent="0" algn="r" rtl="1">
              <a:lnSpc>
                <a:spcPct val="100000"/>
              </a:lnSpc>
              <a:spcBef>
                <a:spcPts val="0"/>
              </a:spcBef>
              <a:spcAft>
                <a:spcPts val="0"/>
              </a:spcAft>
              <a:buClr>
                <a:srgbClr val="000000"/>
              </a:buClr>
              <a:buSzPts val="1400"/>
              <a:buFont typeface="Arial"/>
              <a:buNone/>
            </a:pPr>
            <a:r>
              <a:rPr lang="ar-SA" sz="4000" dirty="0">
                <a:solidFill>
                  <a:schemeClr val="bg2"/>
                </a:solidFill>
                <a:effectLst/>
                <a:latin typeface="29LT Azer Medium" pitchFamily="2" charset="-78"/>
                <a:cs typeface="29LT Azer Medium" pitchFamily="2" charset="-78"/>
              </a:rPr>
              <a:t>القيمة المضافة</a:t>
            </a:r>
            <a:endParaRPr dirty="0">
              <a:solidFill>
                <a:schemeClr val="bg2"/>
              </a:solidFill>
            </a:endParaRPr>
          </a:p>
        </p:txBody>
      </p:sp>
      <p:sp>
        <p:nvSpPr>
          <p:cNvPr id="61" name="Google Shape;61;p5"/>
          <p:cNvSpPr txBox="1">
            <a:spLocks noGrp="1"/>
          </p:cNvSpPr>
          <p:nvPr>
            <p:ph type="ftr" idx="11"/>
          </p:nvPr>
        </p:nvSpPr>
        <p:spPr>
          <a:xfrm>
            <a:off x="1619450" y="6454375"/>
            <a:ext cx="895309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ar-SA">
                <a:latin typeface="29LT Azer" pitchFamily="2" charset="-78"/>
                <a:cs typeface="29LT Azer" pitchFamily="2" charset="-78"/>
              </a:rPr>
              <a:t>عنوان الملف</a:t>
            </a:r>
            <a:endParaRPr>
              <a:latin typeface="29LT Azer" pitchFamily="2" charset="-78"/>
              <a:cs typeface="29LT Azer" pitchFamily="2" charset="-78"/>
            </a:endParaRPr>
          </a:p>
        </p:txBody>
      </p:sp>
      <p:sp>
        <p:nvSpPr>
          <p:cNvPr id="62" name="Google Shape;62;p5"/>
          <p:cNvSpPr txBox="1">
            <a:spLocks noGrp="1"/>
          </p:cNvSpPr>
          <p:nvPr>
            <p:ph type="sldNum" idx="12"/>
          </p:nvPr>
        </p:nvSpPr>
        <p:spPr>
          <a:xfrm>
            <a:off x="433137" y="6454373"/>
            <a:ext cx="1039528"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ar-SA">
                <a:latin typeface="29LT Azer" pitchFamily="2" charset="-78"/>
                <a:cs typeface="29LT Azer" pitchFamily="2" charset="-78"/>
              </a:rPr>
              <a:t>10</a:t>
            </a:fld>
            <a:endParaRPr>
              <a:latin typeface="29LT Azer" pitchFamily="2" charset="-78"/>
              <a:cs typeface="29LT Azer" pitchFamily="2" charset="-78"/>
            </a:endParaRPr>
          </a:p>
        </p:txBody>
      </p:sp>
      <p:sp>
        <p:nvSpPr>
          <p:cNvPr id="4" name="TextBox 3">
            <a:extLst>
              <a:ext uri="{FF2B5EF4-FFF2-40B4-BE49-F238E27FC236}">
                <a16:creationId xmlns:a16="http://schemas.microsoft.com/office/drawing/2014/main" id="{9143F830-C2D3-11BC-C9A5-E3F3C973F0AC}"/>
              </a:ext>
            </a:extLst>
          </p:cNvPr>
          <p:cNvSpPr txBox="1"/>
          <p:nvPr/>
        </p:nvSpPr>
        <p:spPr>
          <a:xfrm>
            <a:off x="48833" y="5807014"/>
            <a:ext cx="2565957" cy="577081"/>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*قم بحذف الكلام المحدد بالأصفر هذه الصفحة بعد الاطلاع على المثال ومن ثم إضافة المحتوى الخاص بك..</a:t>
            </a:r>
          </a:p>
        </p:txBody>
      </p:sp>
      <p:sp>
        <p:nvSpPr>
          <p:cNvPr id="5" name="TextBox 4">
            <a:extLst>
              <a:ext uri="{FF2B5EF4-FFF2-40B4-BE49-F238E27FC236}">
                <a16:creationId xmlns:a16="http://schemas.microsoft.com/office/drawing/2014/main" id="{04A8DDDA-DD25-7E53-80FB-6523C31E3B4F}"/>
              </a:ext>
            </a:extLst>
          </p:cNvPr>
          <p:cNvSpPr txBox="1"/>
          <p:nvPr/>
        </p:nvSpPr>
        <p:spPr>
          <a:xfrm>
            <a:off x="2454120" y="1258650"/>
            <a:ext cx="6945389" cy="1200329"/>
          </a:xfrm>
          <a:prstGeom prst="rect">
            <a:avLst/>
          </a:prstGeom>
          <a:noFill/>
        </p:spPr>
        <p:txBody>
          <a:bodyPr wrap="squar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1800" u="sng" dirty="0">
                <a:solidFill>
                  <a:srgbClr val="007780"/>
                </a:solidFill>
                <a:effectLst/>
                <a:highlight>
                  <a:srgbClr val="FFFF00"/>
                </a:highlight>
                <a:latin typeface="29LT Azer" pitchFamily="2" charset="-78"/>
                <a:cs typeface="29LT Azer" pitchFamily="2" charset="-78"/>
              </a:rPr>
              <a:t>أذكر </a:t>
            </a:r>
            <a:r>
              <a:rPr lang="ar-SA" sz="1800" u="sng" dirty="0" err="1">
                <a:solidFill>
                  <a:srgbClr val="007780"/>
                </a:solidFill>
                <a:effectLst/>
                <a:highlight>
                  <a:srgbClr val="FFFF00"/>
                </a:highlight>
                <a:latin typeface="29LT Azer" pitchFamily="2" charset="-78"/>
                <a:cs typeface="29LT Azer" pitchFamily="2" charset="-78"/>
              </a:rPr>
              <a:t>مايميز</a:t>
            </a:r>
            <a:r>
              <a:rPr lang="ar-SA" sz="1800" u="sng" dirty="0">
                <a:solidFill>
                  <a:srgbClr val="007780"/>
                </a:solidFill>
                <a:effectLst/>
                <a:highlight>
                  <a:srgbClr val="FFFF00"/>
                </a:highlight>
                <a:latin typeface="29LT Azer" pitchFamily="2" charset="-78"/>
                <a:cs typeface="29LT Azer" pitchFamily="2" charset="-78"/>
              </a:rPr>
              <a:t> منتجك / الحل المقدم </a:t>
            </a:r>
          </a:p>
          <a:p>
            <a:pPr marL="0" marR="0" lvl="0" indent="0" algn="ctr" defTabSz="914400" rtl="1" eaLnBrk="1" fontAlgn="auto" latinLnBrk="0" hangingPunct="1">
              <a:lnSpc>
                <a:spcPct val="100000"/>
              </a:lnSpc>
              <a:spcBef>
                <a:spcPts val="0"/>
              </a:spcBef>
              <a:spcAft>
                <a:spcPts val="0"/>
              </a:spcAft>
              <a:buClrTx/>
              <a:buSzTx/>
              <a:buFontTx/>
              <a:buNone/>
              <a:tabLst/>
              <a:defRPr/>
            </a:pPr>
            <a:r>
              <a:rPr lang="ar-SA" sz="1800" u="sng" dirty="0">
                <a:solidFill>
                  <a:srgbClr val="007780"/>
                </a:solidFill>
                <a:highlight>
                  <a:srgbClr val="FFFF00"/>
                </a:highlight>
                <a:latin typeface="29LT Azer" pitchFamily="2" charset="-78"/>
                <a:cs typeface="29LT Azer" pitchFamily="2" charset="-78"/>
              </a:rPr>
              <a:t>وغير متواجد في الحلول المسبقة </a:t>
            </a:r>
            <a:r>
              <a:rPr lang="ar-SA" sz="1800" u="sng" dirty="0" err="1">
                <a:solidFill>
                  <a:srgbClr val="007780"/>
                </a:solidFill>
                <a:highlight>
                  <a:srgbClr val="FFFF00"/>
                </a:highlight>
                <a:latin typeface="29LT Azer" pitchFamily="2" charset="-78"/>
                <a:cs typeface="29LT Azer" pitchFamily="2" charset="-78"/>
              </a:rPr>
              <a:t>المشابهه</a:t>
            </a:r>
            <a:r>
              <a:rPr lang="ar-SA" sz="1800" u="sng" dirty="0">
                <a:solidFill>
                  <a:srgbClr val="007780"/>
                </a:solidFill>
                <a:highlight>
                  <a:srgbClr val="FFFF00"/>
                </a:highlight>
                <a:latin typeface="29LT Azer" pitchFamily="2" charset="-78"/>
                <a:cs typeface="29LT Azer" pitchFamily="2" charset="-78"/>
              </a:rPr>
              <a:t> للحل المقدم</a:t>
            </a:r>
          </a:p>
          <a:p>
            <a:pPr marL="0" marR="0" lvl="0" indent="0" algn="ctr" defTabSz="914400" rtl="1" eaLnBrk="1" fontAlgn="auto" latinLnBrk="0" hangingPunct="1">
              <a:lnSpc>
                <a:spcPct val="100000"/>
              </a:lnSpc>
              <a:spcBef>
                <a:spcPts val="0"/>
              </a:spcBef>
              <a:spcAft>
                <a:spcPts val="0"/>
              </a:spcAft>
              <a:buClrTx/>
              <a:buSzTx/>
              <a:buFontTx/>
              <a:buNone/>
              <a:tabLst/>
              <a:defRPr/>
            </a:pPr>
            <a:r>
              <a:rPr lang="ar-SA" sz="1800" u="sng" dirty="0">
                <a:solidFill>
                  <a:srgbClr val="007780"/>
                </a:solidFill>
                <a:highlight>
                  <a:srgbClr val="FFFF00"/>
                </a:highlight>
                <a:latin typeface="29LT Azer" pitchFamily="2" charset="-78"/>
                <a:cs typeface="29LT Azer" pitchFamily="2" charset="-78"/>
              </a:rPr>
              <a:t>من الممكن الاستعانة بنموذج القيمة المضافة ولكن يفضل عرضها بطريقة مختلفة  </a:t>
            </a:r>
          </a:p>
          <a:p>
            <a:pPr marL="0" marR="0" lvl="0" indent="0" algn="ctr" defTabSz="914400" rtl="1" eaLnBrk="1" fontAlgn="auto" latinLnBrk="0" hangingPunct="1">
              <a:lnSpc>
                <a:spcPct val="100000"/>
              </a:lnSpc>
              <a:spcBef>
                <a:spcPts val="0"/>
              </a:spcBef>
              <a:spcAft>
                <a:spcPts val="0"/>
              </a:spcAft>
              <a:buClrTx/>
              <a:buSzTx/>
              <a:buFontTx/>
              <a:buNone/>
              <a:tabLst/>
              <a:defRPr/>
            </a:pPr>
            <a:endParaRPr lang="ar-SA" sz="1800" u="sng" dirty="0">
              <a:solidFill>
                <a:srgbClr val="007780"/>
              </a:solidFill>
              <a:effectLst/>
              <a:highlight>
                <a:srgbClr val="FFFF00"/>
              </a:highlight>
              <a:latin typeface="29LT Azer" pitchFamily="2" charset="-78"/>
              <a:cs typeface="29LT Azer" pitchFamily="2" charset="-78"/>
            </a:endParaRPr>
          </a:p>
        </p:txBody>
      </p:sp>
      <p:pic>
        <p:nvPicPr>
          <p:cNvPr id="6" name="Google Shape;111;p4">
            <a:extLst>
              <a:ext uri="{FF2B5EF4-FFF2-40B4-BE49-F238E27FC236}">
                <a16:creationId xmlns:a16="http://schemas.microsoft.com/office/drawing/2014/main" id="{33D249A2-C86B-9653-38AB-F0FCB3FDE013}"/>
              </a:ext>
            </a:extLst>
          </p:cNvPr>
          <p:cNvPicPr preferRelativeResize="0"/>
          <p:nvPr/>
        </p:nvPicPr>
        <p:blipFill rotWithShape="1">
          <a:blip r:embed="rId3">
            <a:alphaModFix/>
          </a:blip>
          <a:srcRect/>
          <a:stretch/>
        </p:blipFill>
        <p:spPr>
          <a:xfrm>
            <a:off x="4265761" y="2243864"/>
            <a:ext cx="3642604" cy="1981603"/>
          </a:xfrm>
          <a:prstGeom prst="rect">
            <a:avLst/>
          </a:prstGeom>
          <a:noFill/>
          <a:ln>
            <a:noFill/>
          </a:ln>
        </p:spPr>
      </p:pic>
      <p:sp>
        <p:nvSpPr>
          <p:cNvPr id="17" name="Google Shape;112;p4">
            <a:extLst>
              <a:ext uri="{FF2B5EF4-FFF2-40B4-BE49-F238E27FC236}">
                <a16:creationId xmlns:a16="http://schemas.microsoft.com/office/drawing/2014/main" id="{2FA6C264-4D03-2CEB-F463-8F60487023AA}"/>
              </a:ext>
            </a:extLst>
          </p:cNvPr>
          <p:cNvSpPr txBox="1"/>
          <p:nvPr/>
        </p:nvSpPr>
        <p:spPr>
          <a:xfrm>
            <a:off x="1290835" y="4379684"/>
            <a:ext cx="7159396" cy="1015622"/>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1200" u="none" strike="noStrike" cap="none" dirty="0">
                <a:solidFill>
                  <a:srgbClr val="00B0F0"/>
                </a:solidFill>
                <a:latin typeface="29LT Azer" pitchFamily="2" charset="-78"/>
                <a:cs typeface="29LT Azer" pitchFamily="2" charset="-78"/>
                <a:sym typeface="Arial"/>
              </a:rPr>
              <a:t>أمثلة وشرح المخطط: </a:t>
            </a:r>
            <a:r>
              <a:rPr lang="ar-SA" sz="1200" u="sng" strike="noStrike" cap="none" dirty="0">
                <a:solidFill>
                  <a:srgbClr val="00B0F0"/>
                </a:solidFill>
                <a:latin typeface="29LT Azer" pitchFamily="2" charset="-78"/>
                <a:cs typeface="29LT Azer" pitchFamily="2" charset="-78"/>
                <a:sym typeface="Arial"/>
                <a:hlinkClick r:id="rId4">
                  <a:extLst>
                    <a:ext uri="{A12FA001-AC4F-418D-AE19-62706E023703}">
                      <ahyp:hlinkClr xmlns:ahyp="http://schemas.microsoft.com/office/drawing/2018/hyperlinkcolor" val="tx"/>
                    </a:ext>
                  </a:extLst>
                </a:hlinkClick>
              </a:rPr>
              <a:t>https://www.strategyzer.com/canvas/value-proposition-canvas</a:t>
            </a:r>
            <a:br>
              <a:rPr lang="ar-SA" sz="1200" u="none" strike="noStrike" cap="none" dirty="0">
                <a:solidFill>
                  <a:srgbClr val="00B0F0"/>
                </a:solidFill>
                <a:latin typeface="29LT Azer" pitchFamily="2" charset="-78"/>
                <a:cs typeface="29LT Azer" pitchFamily="2" charset="-78"/>
                <a:sym typeface="Arial"/>
              </a:rPr>
            </a:br>
            <a:r>
              <a:rPr lang="ar-SA" sz="1200" u="sng" strike="noStrike" cap="none" dirty="0">
                <a:solidFill>
                  <a:srgbClr val="00B0F0"/>
                </a:solidFill>
                <a:latin typeface="29LT Azer" pitchFamily="2" charset="-78"/>
                <a:cs typeface="29LT Azer" pitchFamily="2" charset="-78"/>
                <a:sym typeface="Arial"/>
                <a:hlinkClick r:id="rId5">
                  <a:extLst>
                    <a:ext uri="{A12FA001-AC4F-418D-AE19-62706E023703}">
                      <ahyp:hlinkClr xmlns:ahyp="http://schemas.microsoft.com/office/drawing/2018/hyperlinkcolor" val="tx"/>
                    </a:ext>
                  </a:extLst>
                </a:hlinkClick>
              </a:rPr>
              <a:t>https://motargam.com/vd/مخطط-القيمة-المقترحة-%7C-كيف-تقدم-خدمات-يحتاجها-العملاء-حقًا؟/5d4d617cb88deb1511da5361/1/20</a:t>
            </a:r>
            <a:br>
              <a:rPr lang="ar-SA" sz="1200" u="none" strike="noStrike" cap="none" dirty="0">
                <a:solidFill>
                  <a:srgbClr val="00B0F0"/>
                </a:solidFill>
                <a:latin typeface="29LT Azer" pitchFamily="2" charset="-78"/>
                <a:cs typeface="29LT Azer" pitchFamily="2" charset="-78"/>
                <a:sym typeface="Arial"/>
              </a:rPr>
            </a:br>
            <a:endParaRPr sz="1200" u="none" strike="noStrike" cap="none" dirty="0">
              <a:solidFill>
                <a:srgbClr val="00B0F0"/>
              </a:solidFill>
              <a:latin typeface="29LT Azer" pitchFamily="2" charset="-78"/>
              <a:cs typeface="29LT Azer" pitchFamily="2" charset="-78"/>
              <a:sym typeface="Arial"/>
            </a:endParaRPr>
          </a:p>
          <a:p>
            <a:pPr marL="0" marR="0" lvl="0" indent="0" algn="r" rtl="1">
              <a:spcBef>
                <a:spcPts val="0"/>
              </a:spcBef>
              <a:spcAft>
                <a:spcPts val="0"/>
              </a:spcAft>
              <a:buNone/>
            </a:pPr>
            <a:endParaRPr sz="1200" u="none" strike="noStrike" cap="none" dirty="0">
              <a:solidFill>
                <a:srgbClr val="00B0F0"/>
              </a:solidFill>
              <a:latin typeface="29LT Azer" pitchFamily="2" charset="-78"/>
              <a:cs typeface="29LT Azer" pitchFamily="2" charset="-78"/>
              <a:sym typeface="Arial"/>
            </a:endParaRPr>
          </a:p>
        </p:txBody>
      </p:sp>
      <p:sp>
        <p:nvSpPr>
          <p:cNvPr id="18" name="TextBox 17">
            <a:extLst>
              <a:ext uri="{FF2B5EF4-FFF2-40B4-BE49-F238E27FC236}">
                <a16:creationId xmlns:a16="http://schemas.microsoft.com/office/drawing/2014/main" id="{01B53B07-6E07-ADDC-3B07-91148F6C0888}"/>
              </a:ext>
            </a:extLst>
          </p:cNvPr>
          <p:cNvSpPr txBox="1"/>
          <p:nvPr/>
        </p:nvSpPr>
        <p:spPr>
          <a:xfrm>
            <a:off x="5318466" y="2808348"/>
            <a:ext cx="6096000" cy="307777"/>
          </a:xfrm>
          <a:prstGeom prst="rect">
            <a:avLst/>
          </a:prstGeom>
          <a:noFill/>
        </p:spPr>
        <p:txBody>
          <a:bodyPr wrap="square">
            <a:spAutoFit/>
          </a:bodyPr>
          <a:lstStyle/>
          <a:p>
            <a:pPr marR="0" algn="r" rtl="1">
              <a:lnSpc>
                <a:spcPct val="100000"/>
              </a:lnSpc>
              <a:spcBef>
                <a:spcPts val="0"/>
              </a:spcBef>
              <a:spcAft>
                <a:spcPts val="0"/>
              </a:spcAft>
              <a:buClr>
                <a:srgbClr val="000000"/>
              </a:buClr>
              <a:buFont typeface="Arial"/>
            </a:pPr>
            <a:r>
              <a:rPr lang="ar-SA" sz="1400" u="none" strike="noStrike" cap="none" dirty="0">
                <a:solidFill>
                  <a:srgbClr val="01A7CE"/>
                </a:solidFill>
                <a:latin typeface="29LT Azer" pitchFamily="2" charset="-78"/>
                <a:cs typeface="29LT Azer" pitchFamily="2" charset="-78"/>
                <a:sym typeface="Arial"/>
              </a:rPr>
              <a:t>(هذا المخطط للتوضيح فقط، قم بحذفه قبل تسليم الحل)</a:t>
            </a:r>
            <a:endParaRPr lang="en-SA" dirty="0">
              <a:latin typeface="29LT Azer" pitchFamily="2" charset="-78"/>
              <a:cs typeface="29LT Azer" pitchFamily="2" charset="-78"/>
            </a:endParaRPr>
          </a:p>
        </p:txBody>
      </p:sp>
    </p:spTree>
    <p:extLst>
      <p:ext uri="{BB962C8B-B14F-4D97-AF65-F5344CB8AC3E}">
        <p14:creationId xmlns:p14="http://schemas.microsoft.com/office/powerpoint/2010/main" val="24384963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61" name="Google Shape;61;p5"/>
          <p:cNvSpPr txBox="1">
            <a:spLocks noGrp="1"/>
          </p:cNvSpPr>
          <p:nvPr>
            <p:ph type="ftr" idx="11"/>
          </p:nvPr>
        </p:nvSpPr>
        <p:spPr>
          <a:xfrm>
            <a:off x="1619450" y="6454375"/>
            <a:ext cx="895309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ar-SA"/>
              <a:t>عنوان الملف</a:t>
            </a:r>
            <a:endParaRPr/>
          </a:p>
        </p:txBody>
      </p:sp>
      <p:sp>
        <p:nvSpPr>
          <p:cNvPr id="62" name="Google Shape;62;p5"/>
          <p:cNvSpPr txBox="1">
            <a:spLocks noGrp="1"/>
          </p:cNvSpPr>
          <p:nvPr>
            <p:ph type="sldNum" idx="12"/>
          </p:nvPr>
        </p:nvSpPr>
        <p:spPr>
          <a:xfrm>
            <a:off x="433137" y="6454373"/>
            <a:ext cx="1039528"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ar-SA"/>
              <a:t>11</a:t>
            </a:fld>
            <a:endParaRPr/>
          </a:p>
        </p:txBody>
      </p:sp>
      <p:sp>
        <p:nvSpPr>
          <p:cNvPr id="4" name="TextBox 3">
            <a:extLst>
              <a:ext uri="{FF2B5EF4-FFF2-40B4-BE49-F238E27FC236}">
                <a16:creationId xmlns:a16="http://schemas.microsoft.com/office/drawing/2014/main" id="{9143F830-C2D3-11BC-C9A5-E3F3C973F0AC}"/>
              </a:ext>
            </a:extLst>
          </p:cNvPr>
          <p:cNvSpPr txBox="1"/>
          <p:nvPr/>
        </p:nvSpPr>
        <p:spPr>
          <a:xfrm>
            <a:off x="48833" y="5807014"/>
            <a:ext cx="2565957" cy="577081"/>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*قم بحذف الكلام المحدد بالأصفر هذه الصفحة بعد الاطلاع على المثال ومن ثم إضافة المحتوى الخاص بك..</a:t>
            </a:r>
          </a:p>
        </p:txBody>
      </p:sp>
      <p:sp>
        <p:nvSpPr>
          <p:cNvPr id="18" name="Google Shape;184;p11">
            <a:extLst>
              <a:ext uri="{FF2B5EF4-FFF2-40B4-BE49-F238E27FC236}">
                <a16:creationId xmlns:a16="http://schemas.microsoft.com/office/drawing/2014/main" id="{D790DA17-2556-3A90-437B-761B84823E11}"/>
              </a:ext>
            </a:extLst>
          </p:cNvPr>
          <p:cNvSpPr txBox="1"/>
          <p:nvPr/>
        </p:nvSpPr>
        <p:spPr>
          <a:xfrm>
            <a:off x="5927076" y="2272032"/>
            <a:ext cx="5681886" cy="1489869"/>
          </a:xfrm>
          <a:prstGeom prst="rect">
            <a:avLst/>
          </a:prstGeom>
          <a:noFill/>
          <a:ln>
            <a:noFill/>
          </a:ln>
        </p:spPr>
        <p:txBody>
          <a:bodyPr spcFirstLastPara="1" wrap="square" lIns="91425" tIns="45700" rIns="91425" bIns="45700" anchor="t" anchorCtr="0">
            <a:normAutofit fontScale="85000" lnSpcReduction="10000"/>
          </a:bodyPr>
          <a:lstStyle/>
          <a:p>
            <a:pPr marL="228600" marR="0" lvl="0" indent="-228600" algn="r" rtl="1">
              <a:lnSpc>
                <a:spcPct val="90000"/>
              </a:lnSpc>
              <a:spcBef>
                <a:spcPts val="0"/>
              </a:spcBef>
              <a:spcAft>
                <a:spcPts val="0"/>
              </a:spcAft>
              <a:buClr>
                <a:schemeClr val="lt1"/>
              </a:buClr>
              <a:buSzPct val="100000"/>
              <a:buFont typeface="Arial"/>
              <a:buChar char="•"/>
            </a:pPr>
            <a:r>
              <a:rPr lang="ar-SA" sz="2000" u="none" strike="noStrike" cap="none" dirty="0">
                <a:solidFill>
                  <a:schemeClr val="bg2"/>
                </a:solidFill>
                <a:highlight>
                  <a:srgbClr val="FFFF00"/>
                </a:highlight>
                <a:latin typeface="29LT Azer" pitchFamily="2" charset="-78"/>
                <a:cs typeface="29LT Azer" pitchFamily="2" charset="-78"/>
                <a:sym typeface="Arial"/>
              </a:rPr>
              <a:t>شرح ورسم توضيحي لرحلة المستخدم (في حال وجود نموذج أولي، استخدم صور الواجهات):</a:t>
            </a:r>
            <a:endParaRPr sz="2000" u="none" strike="noStrike" cap="none" dirty="0">
              <a:solidFill>
                <a:schemeClr val="bg2"/>
              </a:solidFill>
              <a:highlight>
                <a:srgbClr val="FFFF00"/>
              </a:highlight>
              <a:latin typeface="29LT Azer" pitchFamily="2" charset="-78"/>
              <a:cs typeface="29LT Azer" pitchFamily="2" charset="-78"/>
              <a:sym typeface="Arial"/>
            </a:endParaRPr>
          </a:p>
          <a:p>
            <a:pPr marL="228600" marR="0" lvl="0" indent="-120650" algn="r" rtl="1">
              <a:lnSpc>
                <a:spcPct val="90000"/>
              </a:lnSpc>
              <a:spcBef>
                <a:spcPts val="1000"/>
              </a:spcBef>
              <a:spcAft>
                <a:spcPts val="0"/>
              </a:spcAft>
              <a:buClr>
                <a:schemeClr val="dk1"/>
              </a:buClr>
              <a:buSzPct val="100000"/>
              <a:buFont typeface="Arial"/>
              <a:buNone/>
            </a:pPr>
            <a:endParaRPr sz="2000" u="none" strike="noStrike" cap="none" dirty="0">
              <a:solidFill>
                <a:schemeClr val="bg2"/>
              </a:solidFill>
              <a:highlight>
                <a:srgbClr val="FFFF00"/>
              </a:highlight>
              <a:latin typeface="29LT Azer" pitchFamily="2" charset="-78"/>
              <a:cs typeface="29LT Azer" pitchFamily="2" charset="-78"/>
              <a:sym typeface="Arial"/>
            </a:endParaRPr>
          </a:p>
          <a:p>
            <a:pPr marL="228600" marR="0" lvl="0" indent="-228600" algn="r" rtl="1">
              <a:lnSpc>
                <a:spcPct val="90000"/>
              </a:lnSpc>
              <a:spcBef>
                <a:spcPts val="1000"/>
              </a:spcBef>
              <a:spcAft>
                <a:spcPts val="0"/>
              </a:spcAft>
              <a:buClr>
                <a:schemeClr val="lt1"/>
              </a:buClr>
              <a:buSzPct val="100000"/>
              <a:buFont typeface="Arial"/>
              <a:buChar char="•"/>
            </a:pPr>
            <a:r>
              <a:rPr lang="ar-SA" sz="2000" u="none" strike="noStrike" cap="none" dirty="0">
                <a:solidFill>
                  <a:schemeClr val="bg2"/>
                </a:solidFill>
                <a:highlight>
                  <a:srgbClr val="FFFF00"/>
                </a:highlight>
                <a:latin typeface="29LT Azer" pitchFamily="2" charset="-78"/>
                <a:cs typeface="29LT Azer" pitchFamily="2" charset="-78"/>
                <a:sym typeface="Arial"/>
              </a:rPr>
              <a:t>أرفق رابط النموذج الأولي في حال كان قابل للاختبار والتجربة أو قم بمشاركة فيديو توضيحي (بحسب مقدار التقدم في تنفيذ الحل): </a:t>
            </a:r>
            <a:endParaRPr sz="2000" u="none" strike="noStrike" cap="none" dirty="0">
              <a:solidFill>
                <a:schemeClr val="bg2"/>
              </a:solidFill>
              <a:highlight>
                <a:srgbClr val="FFFF00"/>
              </a:highlight>
              <a:latin typeface="29LT Azer" pitchFamily="2" charset="-78"/>
              <a:cs typeface="29LT Azer" pitchFamily="2" charset="-78"/>
              <a:sym typeface="Arial"/>
            </a:endParaRPr>
          </a:p>
        </p:txBody>
      </p:sp>
      <p:pic>
        <p:nvPicPr>
          <p:cNvPr id="19" name="Google Shape;185;p11" descr="Graphical user interface, application&#10;&#10;Description automatically generated">
            <a:extLst>
              <a:ext uri="{FF2B5EF4-FFF2-40B4-BE49-F238E27FC236}">
                <a16:creationId xmlns:a16="http://schemas.microsoft.com/office/drawing/2014/main" id="{77C9C53E-A569-D324-CC12-80D4849CD1F2}"/>
              </a:ext>
            </a:extLst>
          </p:cNvPr>
          <p:cNvPicPr preferRelativeResize="0"/>
          <p:nvPr/>
        </p:nvPicPr>
        <p:blipFill rotWithShape="1">
          <a:blip r:embed="rId3">
            <a:alphaModFix/>
          </a:blip>
          <a:srcRect/>
          <a:stretch/>
        </p:blipFill>
        <p:spPr>
          <a:xfrm>
            <a:off x="718720" y="1256243"/>
            <a:ext cx="4401806" cy="3521445"/>
          </a:xfrm>
          <a:prstGeom prst="rect">
            <a:avLst/>
          </a:prstGeom>
          <a:noFill/>
          <a:ln>
            <a:noFill/>
          </a:ln>
        </p:spPr>
      </p:pic>
      <p:sp>
        <p:nvSpPr>
          <p:cNvPr id="20" name="Google Shape;186;p11">
            <a:extLst>
              <a:ext uri="{FF2B5EF4-FFF2-40B4-BE49-F238E27FC236}">
                <a16:creationId xmlns:a16="http://schemas.microsoft.com/office/drawing/2014/main" id="{9357B36B-1BC5-B2E1-496C-052D47D7EB9E}"/>
              </a:ext>
            </a:extLst>
          </p:cNvPr>
          <p:cNvSpPr txBox="1"/>
          <p:nvPr/>
        </p:nvSpPr>
        <p:spPr>
          <a:xfrm>
            <a:off x="8334279" y="4012437"/>
            <a:ext cx="3139001" cy="369332"/>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1800" u="none" strike="noStrike" cap="none">
                <a:solidFill>
                  <a:schemeClr val="bg2"/>
                </a:solidFill>
                <a:highlight>
                  <a:srgbClr val="FFFF00"/>
                </a:highlight>
                <a:latin typeface="29LT Azer" pitchFamily="2" charset="-78"/>
                <a:cs typeface="29LT Azer" pitchFamily="2" charset="-78"/>
                <a:sym typeface="Arial"/>
              </a:rPr>
              <a:t>مثال لرسم توضيحي لرحلة المستخدم:</a:t>
            </a:r>
            <a:endParaRPr sz="1800" u="none" strike="noStrike" cap="none">
              <a:solidFill>
                <a:schemeClr val="bg2"/>
              </a:solidFill>
              <a:highlight>
                <a:srgbClr val="FFFF00"/>
              </a:highlight>
              <a:latin typeface="29LT Azer" pitchFamily="2" charset="-78"/>
              <a:cs typeface="29LT Azer" pitchFamily="2" charset="-78"/>
              <a:sym typeface="Arial"/>
            </a:endParaRPr>
          </a:p>
        </p:txBody>
      </p:sp>
      <p:sp>
        <p:nvSpPr>
          <p:cNvPr id="21" name="Google Shape;187;p11">
            <a:extLst>
              <a:ext uri="{FF2B5EF4-FFF2-40B4-BE49-F238E27FC236}">
                <a16:creationId xmlns:a16="http://schemas.microsoft.com/office/drawing/2014/main" id="{E797816C-25FF-BCE8-140C-7A54831374FE}"/>
              </a:ext>
            </a:extLst>
          </p:cNvPr>
          <p:cNvSpPr/>
          <p:nvPr/>
        </p:nvSpPr>
        <p:spPr>
          <a:xfrm>
            <a:off x="7731512" y="5373384"/>
            <a:ext cx="4060494" cy="457863"/>
          </a:xfrm>
          <a:prstGeom prst="rect">
            <a:avLst/>
          </a:prstGeom>
          <a:solidFill>
            <a:srgbClr val="228AD4"/>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r>
              <a:rPr lang="ar-SA" sz="1400" u="none" strike="noStrike" cap="none">
                <a:solidFill>
                  <a:schemeClr val="lt1"/>
                </a:solidFill>
                <a:latin typeface="29LT Azer" pitchFamily="2" charset="-78"/>
                <a:cs typeface="29LT Azer" pitchFamily="2" charset="-78"/>
                <a:sym typeface="Arial"/>
              </a:rPr>
              <a:t>أرفق الرابط هنا</a:t>
            </a:r>
            <a:br>
              <a:rPr lang="ar-SA" sz="1400" u="none" strike="noStrike" cap="none">
                <a:solidFill>
                  <a:schemeClr val="lt1"/>
                </a:solidFill>
                <a:latin typeface="29LT Azer" pitchFamily="2" charset="-78"/>
                <a:cs typeface="29LT Azer" pitchFamily="2" charset="-78"/>
                <a:sym typeface="Arial"/>
              </a:rPr>
            </a:br>
            <a:r>
              <a:rPr lang="ar-SA" sz="1400" u="none" strike="noStrike" cap="none">
                <a:solidFill>
                  <a:schemeClr val="lt1"/>
                </a:solidFill>
                <a:latin typeface="29LT Azer" pitchFamily="2" charset="-78"/>
                <a:cs typeface="29LT Azer" pitchFamily="2" charset="-78"/>
                <a:sym typeface="Arial"/>
              </a:rPr>
              <a:t>http//</a:t>
            </a:r>
            <a:endParaRPr sz="1400" u="none" strike="noStrike" cap="none">
              <a:solidFill>
                <a:schemeClr val="lt1"/>
              </a:solidFill>
              <a:latin typeface="29LT Azer" pitchFamily="2" charset="-78"/>
              <a:cs typeface="29LT Azer" pitchFamily="2" charset="-78"/>
              <a:sym typeface="Arial"/>
            </a:endParaRPr>
          </a:p>
        </p:txBody>
      </p:sp>
      <p:sp>
        <p:nvSpPr>
          <p:cNvPr id="22" name="Google Shape;188;p11">
            <a:extLst>
              <a:ext uri="{FF2B5EF4-FFF2-40B4-BE49-F238E27FC236}">
                <a16:creationId xmlns:a16="http://schemas.microsoft.com/office/drawing/2014/main" id="{7619472D-FD93-0086-6132-18177EEDED6B}"/>
              </a:ext>
            </a:extLst>
          </p:cNvPr>
          <p:cNvSpPr txBox="1"/>
          <p:nvPr/>
        </p:nvSpPr>
        <p:spPr>
          <a:xfrm>
            <a:off x="4750962" y="38500"/>
            <a:ext cx="10515600" cy="891263"/>
          </a:xfrm>
          <a:prstGeom prst="rect">
            <a:avLst/>
          </a:prstGeom>
          <a:noFill/>
          <a:ln>
            <a:noFill/>
          </a:ln>
        </p:spPr>
        <p:txBody>
          <a:bodyPr spcFirstLastPara="1" wrap="square" lIns="91425" tIns="45700" rIns="91425" bIns="45700" anchor="ctr" anchorCtr="0">
            <a:normAutofit/>
          </a:bodyPr>
          <a:lstStyle/>
          <a:p>
            <a:pPr marL="0" marR="0" lvl="0" indent="0" algn="ctr" rtl="0">
              <a:lnSpc>
                <a:spcPct val="90000"/>
              </a:lnSpc>
              <a:spcBef>
                <a:spcPts val="0"/>
              </a:spcBef>
              <a:spcAft>
                <a:spcPts val="0"/>
              </a:spcAft>
              <a:buClr>
                <a:schemeClr val="lt1"/>
              </a:buClr>
              <a:buSzPts val="2800"/>
              <a:buFont typeface="Arial"/>
              <a:buNone/>
            </a:pPr>
            <a:r>
              <a:rPr lang="ar-SA" sz="2800" u="none" strike="noStrike" cap="none" dirty="0">
                <a:solidFill>
                  <a:schemeClr val="bg2"/>
                </a:solidFill>
                <a:latin typeface="29LT Azer Medium" pitchFamily="2" charset="-78"/>
                <a:cs typeface="29LT Azer Medium" pitchFamily="2" charset="-78"/>
                <a:sym typeface="Arial"/>
              </a:rPr>
              <a:t>آلية استخدام الحل </a:t>
            </a:r>
            <a:endParaRPr sz="2800" u="none" strike="noStrike" cap="none" dirty="0">
              <a:solidFill>
                <a:schemeClr val="bg2"/>
              </a:solidFill>
              <a:highlight>
                <a:srgbClr val="FF0000"/>
              </a:highlight>
              <a:latin typeface="29LT Azer Medium" pitchFamily="2" charset="-78"/>
              <a:cs typeface="29LT Azer Medium" pitchFamily="2" charset="-78"/>
              <a:sym typeface="Arial"/>
            </a:endParaRPr>
          </a:p>
        </p:txBody>
      </p:sp>
    </p:spTree>
    <p:extLst>
      <p:ext uri="{BB962C8B-B14F-4D97-AF65-F5344CB8AC3E}">
        <p14:creationId xmlns:p14="http://schemas.microsoft.com/office/powerpoint/2010/main" val="16821719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A92F81-1D8D-5B19-0027-602508F840AC}"/>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ar-SA" smtClean="0"/>
              <a:t>12</a:t>
            </a:fld>
            <a:endParaRPr lang="ar-SA"/>
          </a:p>
        </p:txBody>
      </p:sp>
      <p:sp>
        <p:nvSpPr>
          <p:cNvPr id="3" name="Title 2">
            <a:extLst>
              <a:ext uri="{FF2B5EF4-FFF2-40B4-BE49-F238E27FC236}">
                <a16:creationId xmlns:a16="http://schemas.microsoft.com/office/drawing/2014/main" id="{AB2A7B75-0E33-9526-A1EE-1DB8067D668F}"/>
              </a:ext>
            </a:extLst>
          </p:cNvPr>
          <p:cNvSpPr>
            <a:spLocks noGrp="1"/>
          </p:cNvSpPr>
          <p:nvPr>
            <p:ph type="ctrTitle"/>
          </p:nvPr>
        </p:nvSpPr>
        <p:spPr/>
        <p:txBody>
          <a:bodyPr>
            <a:normAutofit fontScale="90000"/>
          </a:bodyPr>
          <a:lstStyle/>
          <a:p>
            <a:r>
              <a:rPr lang="ar-SA" dirty="0">
                <a:latin typeface="29LT Azer Medium" pitchFamily="2" charset="-78"/>
                <a:cs typeface="29LT Azer Medium" pitchFamily="2" charset="-78"/>
              </a:rPr>
              <a:t>تنفيذ المشروع</a:t>
            </a:r>
            <a:endParaRPr lang="en-SA" dirty="0">
              <a:latin typeface="29LT Azer Medium" pitchFamily="2" charset="-78"/>
              <a:cs typeface="29LT Azer Medium" pitchFamily="2" charset="-78"/>
            </a:endParaRPr>
          </a:p>
        </p:txBody>
      </p:sp>
      <p:sp>
        <p:nvSpPr>
          <p:cNvPr id="5" name="Content Placeholder 2">
            <a:extLst>
              <a:ext uri="{FF2B5EF4-FFF2-40B4-BE49-F238E27FC236}">
                <a16:creationId xmlns:a16="http://schemas.microsoft.com/office/drawing/2014/main" id="{C4F975CB-8833-3B28-12AE-FF0F8704005B}"/>
              </a:ext>
            </a:extLst>
          </p:cNvPr>
          <p:cNvSpPr txBox="1">
            <a:spLocks/>
          </p:cNvSpPr>
          <p:nvPr/>
        </p:nvSpPr>
        <p:spPr>
          <a:xfrm>
            <a:off x="1325880" y="1111641"/>
            <a:ext cx="10515600" cy="435133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R="0" lvl="0" algn="r" rtl="1">
              <a:lnSpc>
                <a:spcPct val="100000"/>
              </a:lnSpc>
              <a:spcBef>
                <a:spcPts val="0"/>
              </a:spcBef>
              <a:spcAft>
                <a:spcPts val="0"/>
              </a:spcAft>
              <a:buClr>
                <a:schemeClr val="dk2"/>
              </a:buClr>
              <a:buSzPts val="2000"/>
              <a:buFont typeface="Arial"/>
              <a:buNone/>
              <a:defRPr sz="2000" b="0" i="0" u="none" strike="noStrike" cap="none">
                <a:solidFill>
                  <a:srgbClr val="76777A"/>
                </a:solidFill>
                <a:latin typeface="Arial"/>
                <a:ea typeface="Arial"/>
                <a:cs typeface="Arial"/>
                <a:sym typeface="Arial"/>
              </a:defRPr>
            </a:lvl1pPr>
            <a:lvl2pPr marR="0" lvl="1" algn="ctr" rtl="1">
              <a:lnSpc>
                <a:spcPct val="100000"/>
              </a:lnSpc>
              <a:spcBef>
                <a:spcPts val="0"/>
              </a:spcBef>
              <a:spcAft>
                <a:spcPts val="0"/>
              </a:spcAft>
              <a:buClr>
                <a:schemeClr val="dk2"/>
              </a:buClr>
              <a:buSzPts val="2500"/>
              <a:buFont typeface="Arial"/>
              <a:buNone/>
              <a:defRPr sz="2000" b="0" i="0" u="none" strike="noStrike" cap="none">
                <a:solidFill>
                  <a:schemeClr val="dk1"/>
                </a:solidFill>
                <a:latin typeface="Arial"/>
                <a:ea typeface="Arial"/>
                <a:cs typeface="Arial"/>
                <a:sym typeface="Arial"/>
              </a:defRPr>
            </a:lvl2pPr>
            <a:lvl3pPr marR="0" lvl="2" algn="ctr" rtl="1">
              <a:lnSpc>
                <a:spcPct val="100000"/>
              </a:lnSpc>
              <a:spcBef>
                <a:spcPts val="0"/>
              </a:spcBef>
              <a:spcAft>
                <a:spcPts val="0"/>
              </a:spcAft>
              <a:buClr>
                <a:schemeClr val="dk2"/>
              </a:buClr>
              <a:buSzPts val="2160"/>
              <a:buFont typeface="Arial"/>
              <a:buNone/>
              <a:defRPr sz="1800" b="0" i="0" u="none" strike="noStrike" cap="none">
                <a:solidFill>
                  <a:schemeClr val="dk1"/>
                </a:solidFill>
                <a:latin typeface="Arial"/>
                <a:ea typeface="Arial"/>
                <a:cs typeface="Arial"/>
                <a:sym typeface="Arial"/>
              </a:defRPr>
            </a:lvl3pPr>
            <a:lvl4pPr marR="0" lvl="3" algn="ctr" rtl="1">
              <a:lnSpc>
                <a:spcPct val="100000"/>
              </a:lnSpc>
              <a:spcBef>
                <a:spcPts val="0"/>
              </a:spcBef>
              <a:spcAft>
                <a:spcPts val="0"/>
              </a:spcAft>
              <a:buClr>
                <a:schemeClr val="dk2"/>
              </a:buClr>
              <a:buSzPts val="1920"/>
              <a:buFont typeface="Arial"/>
              <a:buNone/>
              <a:defRPr sz="1600" b="0" i="0" u="none" strike="noStrike" cap="none">
                <a:solidFill>
                  <a:schemeClr val="dk1"/>
                </a:solidFill>
                <a:latin typeface="Arial"/>
                <a:ea typeface="Arial"/>
                <a:cs typeface="Arial"/>
                <a:sym typeface="Arial"/>
              </a:defRPr>
            </a:lvl4pPr>
            <a:lvl5pPr marR="0" lvl="4" algn="ctr" rtl="1">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9pPr>
          </a:lstStyle>
          <a:p>
            <a:pPr marL="228600" indent="-228600">
              <a:lnSpc>
                <a:spcPct val="90000"/>
              </a:lnSpc>
              <a:spcBef>
                <a:spcPts val="1000"/>
              </a:spcBef>
              <a:buFont typeface="Arial" panose="020B0604020202020204" pitchFamily="34" charset="0"/>
              <a:buChar char="•"/>
            </a:pPr>
            <a:r>
              <a:rPr lang="ar-SA" dirty="0">
                <a:solidFill>
                  <a:schemeClr val="tx1">
                    <a:lumMod val="65000"/>
                    <a:lumOff val="35000"/>
                  </a:schemeClr>
                </a:solidFill>
                <a:highlight>
                  <a:srgbClr val="FFFF00"/>
                </a:highlight>
                <a:latin typeface="29LT Azer" pitchFamily="2" charset="-78"/>
                <a:cs typeface="29LT Azer" pitchFamily="2" charset="-78"/>
              </a:rPr>
              <a:t>الأدوات والموارد والخبرات اللازمة للتنفيذ (بما في ذلك البرمجيات): </a:t>
            </a:r>
          </a:p>
          <a:p>
            <a:pPr marL="228600" indent="-228600">
              <a:lnSpc>
                <a:spcPct val="90000"/>
              </a:lnSpc>
              <a:spcBef>
                <a:spcPts val="1000"/>
              </a:spcBef>
              <a:buFont typeface="Arial" panose="020B0604020202020204" pitchFamily="34" charset="0"/>
              <a:buChar char="•"/>
            </a:pPr>
            <a:endParaRPr lang="ar-SA" dirty="0">
              <a:solidFill>
                <a:schemeClr val="tx1">
                  <a:lumMod val="65000"/>
                  <a:lumOff val="35000"/>
                </a:schemeClr>
              </a:solidFill>
              <a:highlight>
                <a:srgbClr val="FFFF00"/>
              </a:highlight>
              <a:latin typeface="29LT Azer" pitchFamily="2" charset="-78"/>
              <a:cs typeface="29LT Azer" pitchFamily="2" charset="-78"/>
            </a:endParaRPr>
          </a:p>
          <a:p>
            <a:pPr marL="228600" indent="-228600">
              <a:lnSpc>
                <a:spcPct val="90000"/>
              </a:lnSpc>
              <a:spcBef>
                <a:spcPts val="1000"/>
              </a:spcBef>
              <a:buFont typeface="Arial" panose="020B0604020202020204" pitchFamily="34" charset="0"/>
              <a:buChar char="•"/>
            </a:pPr>
            <a:r>
              <a:rPr lang="ar-SA" dirty="0">
                <a:solidFill>
                  <a:schemeClr val="tx1">
                    <a:lumMod val="65000"/>
                    <a:lumOff val="35000"/>
                  </a:schemeClr>
                </a:solidFill>
                <a:highlight>
                  <a:srgbClr val="FFFF00"/>
                </a:highlight>
                <a:latin typeface="29LT Azer" pitchFamily="2" charset="-78"/>
                <a:cs typeface="29LT Azer" pitchFamily="2" charset="-78"/>
              </a:rPr>
              <a:t>كيفية التنفيذ (داخليًا، </a:t>
            </a:r>
            <a:r>
              <a:rPr lang="en-US" dirty="0">
                <a:solidFill>
                  <a:schemeClr val="tx1">
                    <a:lumMod val="65000"/>
                    <a:lumOff val="35000"/>
                  </a:schemeClr>
                </a:solidFill>
                <a:highlight>
                  <a:srgbClr val="FFFF00"/>
                </a:highlight>
                <a:latin typeface="29LT Azer" pitchFamily="2" charset="-78"/>
                <a:cs typeface="29LT Azer" pitchFamily="2" charset="-78"/>
              </a:rPr>
              <a:t>outsourcing</a:t>
            </a:r>
            <a:r>
              <a:rPr lang="ar-SA" dirty="0">
                <a:solidFill>
                  <a:schemeClr val="tx1">
                    <a:lumMod val="65000"/>
                    <a:lumOff val="35000"/>
                  </a:schemeClr>
                </a:solidFill>
                <a:highlight>
                  <a:srgbClr val="FFFF00"/>
                </a:highlight>
                <a:latin typeface="29LT Azer" pitchFamily="2" charset="-78"/>
                <a:cs typeface="29LT Azer" pitchFamily="2" charset="-78"/>
              </a:rPr>
              <a:t>، </a:t>
            </a:r>
            <a:r>
              <a:rPr lang="ar-SA" dirty="0">
                <a:solidFill>
                  <a:schemeClr val="tx1">
                    <a:lumMod val="65000"/>
                    <a:lumOff val="35000"/>
                  </a:schemeClr>
                </a:solidFill>
                <a:highlight>
                  <a:srgbClr val="FFFF00"/>
                </a:highlight>
                <a:cs typeface="29LT Azer" pitchFamily="2" charset="-78"/>
              </a:rPr>
              <a:t>الاثنين معًا</a:t>
            </a:r>
            <a:r>
              <a:rPr lang="ar-SA" dirty="0">
                <a:solidFill>
                  <a:schemeClr val="tx1">
                    <a:lumMod val="65000"/>
                    <a:lumOff val="35000"/>
                  </a:schemeClr>
                </a:solidFill>
                <a:highlight>
                  <a:srgbClr val="FFFF00"/>
                </a:highlight>
                <a:latin typeface="29LT Azer" pitchFamily="2" charset="-78"/>
                <a:cs typeface="29LT Azer" pitchFamily="2" charset="-78"/>
              </a:rPr>
              <a:t>) مع توضيح التفاصيل:</a:t>
            </a:r>
          </a:p>
          <a:p>
            <a:pPr marL="228600" indent="-228600">
              <a:lnSpc>
                <a:spcPct val="90000"/>
              </a:lnSpc>
              <a:spcBef>
                <a:spcPts val="1000"/>
              </a:spcBef>
              <a:buFont typeface="Arial" panose="020B0604020202020204" pitchFamily="34" charset="0"/>
              <a:buChar char="•"/>
            </a:pPr>
            <a:endParaRPr lang="ar-SA" dirty="0">
              <a:solidFill>
                <a:schemeClr val="tx1">
                  <a:lumMod val="65000"/>
                  <a:lumOff val="35000"/>
                </a:schemeClr>
              </a:solidFill>
              <a:highlight>
                <a:srgbClr val="FFFF00"/>
              </a:highlight>
              <a:latin typeface="29LT Azer" pitchFamily="2" charset="-78"/>
              <a:cs typeface="29LT Azer" pitchFamily="2" charset="-78"/>
            </a:endParaRPr>
          </a:p>
          <a:p>
            <a:pPr marL="228600" indent="-228600">
              <a:lnSpc>
                <a:spcPct val="90000"/>
              </a:lnSpc>
              <a:spcBef>
                <a:spcPts val="1000"/>
              </a:spcBef>
              <a:buFont typeface="Arial" panose="020B0604020202020204" pitchFamily="34" charset="0"/>
              <a:buChar char="•"/>
            </a:pPr>
            <a:r>
              <a:rPr lang="ar-SA" dirty="0">
                <a:solidFill>
                  <a:schemeClr val="tx1">
                    <a:lumMod val="65000"/>
                    <a:lumOff val="35000"/>
                  </a:schemeClr>
                </a:solidFill>
                <a:highlight>
                  <a:srgbClr val="FFFF00"/>
                </a:highlight>
                <a:latin typeface="29LT Azer" pitchFamily="2" charset="-78"/>
                <a:cs typeface="29LT Azer" pitchFamily="2" charset="-78"/>
              </a:rPr>
              <a:t>المرحلة الحالية (تصميم تجربة المستخدم وبناء الواجهات، بناء نموذج يثبت قابلية التطبيق بشكل عملي </a:t>
            </a:r>
            <a:r>
              <a:rPr lang="en-US" dirty="0">
                <a:solidFill>
                  <a:schemeClr val="tx1">
                    <a:lumMod val="65000"/>
                    <a:lumOff val="35000"/>
                  </a:schemeClr>
                </a:solidFill>
                <a:highlight>
                  <a:srgbClr val="FFFF00"/>
                </a:highlight>
                <a:latin typeface="29LT Azer" pitchFamily="2" charset="-78"/>
                <a:cs typeface="29LT Azer" pitchFamily="2" charset="-78"/>
              </a:rPr>
              <a:t>proof of concept</a:t>
            </a:r>
            <a:r>
              <a:rPr lang="ar-SA" dirty="0">
                <a:solidFill>
                  <a:schemeClr val="tx1">
                    <a:lumMod val="65000"/>
                    <a:lumOff val="35000"/>
                  </a:schemeClr>
                </a:solidFill>
                <a:highlight>
                  <a:srgbClr val="FFFF00"/>
                </a:highlight>
                <a:latin typeface="29LT Azer" pitchFamily="2" charset="-78"/>
                <a:cs typeface="29LT Azer" pitchFamily="2" charset="-78"/>
              </a:rPr>
              <a:t>، بناء النسخة الأولى من المنتج، اختبار المنتج</a:t>
            </a:r>
            <a:r>
              <a:rPr lang="ar-SA" dirty="0">
                <a:solidFill>
                  <a:schemeClr val="tx1">
                    <a:lumMod val="65000"/>
                    <a:lumOff val="35000"/>
                  </a:schemeClr>
                </a:solidFill>
                <a:highlight>
                  <a:srgbClr val="FFFF00"/>
                </a:highlight>
                <a:cs typeface="29LT Azer" pitchFamily="2" charset="-78"/>
              </a:rPr>
              <a:t>، تطوير المنتج وإضافة خصائص جديدة</a:t>
            </a:r>
            <a:r>
              <a:rPr lang="ar-SA" dirty="0">
                <a:solidFill>
                  <a:schemeClr val="tx1">
                    <a:lumMod val="65000"/>
                    <a:lumOff val="35000"/>
                  </a:schemeClr>
                </a:solidFill>
                <a:highlight>
                  <a:srgbClr val="FFFF00"/>
                </a:highlight>
                <a:latin typeface="29LT Azer" pitchFamily="2" charset="-78"/>
                <a:cs typeface="29LT Azer" pitchFamily="2" charset="-78"/>
              </a:rPr>
              <a:t>) مع إرفاق ما يوضح ذلك:</a:t>
            </a:r>
          </a:p>
          <a:p>
            <a:pPr marL="228600" indent="-228600">
              <a:lnSpc>
                <a:spcPct val="90000"/>
              </a:lnSpc>
              <a:spcBef>
                <a:spcPts val="1000"/>
              </a:spcBef>
              <a:buFont typeface="Arial" panose="020B0604020202020204" pitchFamily="34" charset="0"/>
              <a:buChar char="•"/>
            </a:pPr>
            <a:endParaRPr lang="ar-SA" dirty="0">
              <a:solidFill>
                <a:schemeClr val="tx1">
                  <a:lumMod val="65000"/>
                  <a:lumOff val="35000"/>
                </a:schemeClr>
              </a:solidFill>
              <a:highlight>
                <a:srgbClr val="FFFF00"/>
              </a:highlight>
              <a:latin typeface="29LT Azer" pitchFamily="2" charset="-78"/>
              <a:cs typeface="29LT Azer" pitchFamily="2" charset="-78"/>
            </a:endParaRPr>
          </a:p>
          <a:p>
            <a:pPr marL="228600" indent="-228600">
              <a:lnSpc>
                <a:spcPct val="90000"/>
              </a:lnSpc>
              <a:spcBef>
                <a:spcPts val="1000"/>
              </a:spcBef>
              <a:buFont typeface="Arial" panose="020B0604020202020204" pitchFamily="34" charset="0"/>
              <a:buChar char="•"/>
            </a:pPr>
            <a:r>
              <a:rPr lang="ar-SA" dirty="0">
                <a:solidFill>
                  <a:schemeClr val="tx1">
                    <a:lumMod val="65000"/>
                    <a:lumOff val="35000"/>
                  </a:schemeClr>
                </a:solidFill>
                <a:highlight>
                  <a:srgbClr val="FFFF00"/>
                </a:highlight>
                <a:latin typeface="29LT Azer" pitchFamily="2" charset="-78"/>
                <a:cs typeface="29LT Azer" pitchFamily="2" charset="-78"/>
              </a:rPr>
              <a:t>الخطوات القادمة:</a:t>
            </a:r>
          </a:p>
          <a:p>
            <a:pPr marL="228600" indent="-228600">
              <a:lnSpc>
                <a:spcPct val="90000"/>
              </a:lnSpc>
              <a:spcBef>
                <a:spcPts val="1000"/>
              </a:spcBef>
              <a:buFont typeface="Arial" panose="020B0604020202020204" pitchFamily="34" charset="0"/>
              <a:buChar char="•"/>
            </a:pPr>
            <a:endParaRPr lang="ar-SA" dirty="0">
              <a:solidFill>
                <a:schemeClr val="tx1">
                  <a:lumMod val="65000"/>
                  <a:lumOff val="35000"/>
                </a:schemeClr>
              </a:solidFill>
              <a:highlight>
                <a:srgbClr val="FFFF00"/>
              </a:highlight>
              <a:latin typeface="29LT Azer" pitchFamily="2" charset="-78"/>
              <a:cs typeface="29LT Azer" pitchFamily="2" charset="-78"/>
            </a:endParaRPr>
          </a:p>
          <a:p>
            <a:pPr marL="228600" indent="-228600">
              <a:lnSpc>
                <a:spcPct val="90000"/>
              </a:lnSpc>
              <a:spcBef>
                <a:spcPts val="1000"/>
              </a:spcBef>
              <a:buFont typeface="Arial" panose="020B0604020202020204" pitchFamily="34" charset="0"/>
              <a:buChar char="•"/>
            </a:pPr>
            <a:endParaRPr lang="ar-SA" dirty="0">
              <a:solidFill>
                <a:schemeClr val="tx1">
                  <a:lumMod val="65000"/>
                  <a:lumOff val="35000"/>
                </a:schemeClr>
              </a:solidFill>
              <a:highlight>
                <a:srgbClr val="FFFF00"/>
              </a:highlight>
              <a:latin typeface="29LT Azer" pitchFamily="2" charset="-78"/>
              <a:cs typeface="29LT Azer" pitchFamily="2" charset="-78"/>
            </a:endParaRPr>
          </a:p>
        </p:txBody>
      </p:sp>
    </p:spTree>
    <p:extLst>
      <p:ext uri="{BB962C8B-B14F-4D97-AF65-F5344CB8AC3E}">
        <p14:creationId xmlns:p14="http://schemas.microsoft.com/office/powerpoint/2010/main" val="1767800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61" name="Google Shape;61;p5"/>
          <p:cNvSpPr txBox="1">
            <a:spLocks noGrp="1"/>
          </p:cNvSpPr>
          <p:nvPr>
            <p:ph type="ftr" idx="11"/>
          </p:nvPr>
        </p:nvSpPr>
        <p:spPr>
          <a:xfrm>
            <a:off x="1619450" y="6454375"/>
            <a:ext cx="895309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ar-SA"/>
              <a:t>عنوان الملف</a:t>
            </a:r>
            <a:endParaRPr/>
          </a:p>
        </p:txBody>
      </p:sp>
      <p:sp>
        <p:nvSpPr>
          <p:cNvPr id="62" name="Google Shape;62;p5"/>
          <p:cNvSpPr txBox="1">
            <a:spLocks noGrp="1"/>
          </p:cNvSpPr>
          <p:nvPr>
            <p:ph type="sldNum" idx="12"/>
          </p:nvPr>
        </p:nvSpPr>
        <p:spPr>
          <a:xfrm>
            <a:off x="433137" y="6454373"/>
            <a:ext cx="1039528"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ar-SA"/>
              <a:t>13</a:t>
            </a:fld>
            <a:endParaRPr/>
          </a:p>
        </p:txBody>
      </p:sp>
      <p:sp>
        <p:nvSpPr>
          <p:cNvPr id="4" name="TextBox 3">
            <a:extLst>
              <a:ext uri="{FF2B5EF4-FFF2-40B4-BE49-F238E27FC236}">
                <a16:creationId xmlns:a16="http://schemas.microsoft.com/office/drawing/2014/main" id="{9143F830-C2D3-11BC-C9A5-E3F3C973F0AC}"/>
              </a:ext>
            </a:extLst>
          </p:cNvPr>
          <p:cNvSpPr txBox="1"/>
          <p:nvPr/>
        </p:nvSpPr>
        <p:spPr>
          <a:xfrm>
            <a:off x="48833" y="5807014"/>
            <a:ext cx="2565957" cy="577081"/>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*قم بحذف الكلام المحدد بالأصفر هذه الصفحة بعد الاطلاع على المثال ومن ثم إضافة المحتوى الخاص بك..</a:t>
            </a:r>
          </a:p>
        </p:txBody>
      </p:sp>
      <p:sp>
        <p:nvSpPr>
          <p:cNvPr id="2" name="Google Shape;178;p10">
            <a:extLst>
              <a:ext uri="{FF2B5EF4-FFF2-40B4-BE49-F238E27FC236}">
                <a16:creationId xmlns:a16="http://schemas.microsoft.com/office/drawing/2014/main" id="{4EC79448-B832-D0DA-E9B9-9562DD7ED928}"/>
              </a:ext>
            </a:extLst>
          </p:cNvPr>
          <p:cNvSpPr txBox="1"/>
          <p:nvPr/>
        </p:nvSpPr>
        <p:spPr>
          <a:xfrm>
            <a:off x="1472665" y="152544"/>
            <a:ext cx="10515600" cy="891263"/>
          </a:xfrm>
          <a:prstGeom prst="rect">
            <a:avLst/>
          </a:prstGeom>
          <a:noFill/>
          <a:ln>
            <a:noFill/>
          </a:ln>
        </p:spPr>
        <p:txBody>
          <a:bodyPr spcFirstLastPara="1" wrap="square" lIns="91425" tIns="45700" rIns="91425" bIns="45700" anchor="ctr" anchorCtr="0">
            <a:normAutofit/>
          </a:bodyPr>
          <a:lstStyle/>
          <a:p>
            <a:pPr marL="0" marR="0" lvl="0" indent="0" algn="r" rtl="0">
              <a:lnSpc>
                <a:spcPct val="90000"/>
              </a:lnSpc>
              <a:spcBef>
                <a:spcPts val="0"/>
              </a:spcBef>
              <a:spcAft>
                <a:spcPts val="0"/>
              </a:spcAft>
              <a:buClr>
                <a:schemeClr val="lt1"/>
              </a:buClr>
              <a:buSzPts val="2800"/>
              <a:buFont typeface="Arial"/>
              <a:buNone/>
            </a:pPr>
            <a:r>
              <a:rPr lang="ar-SA" sz="2800" u="none" strike="noStrike" cap="none" dirty="0">
                <a:solidFill>
                  <a:schemeClr val="bg2"/>
                </a:solidFill>
                <a:latin typeface="29LT Azer Medium" pitchFamily="2" charset="-78"/>
                <a:cs typeface="29LT Azer Medium" pitchFamily="2" charset="-78"/>
                <a:sym typeface="Arial"/>
              </a:rPr>
              <a:t>الفئة المستهدفة ونموذج العمل (مصادر الإيرادات)</a:t>
            </a:r>
            <a:endParaRPr sz="2800" u="none" strike="noStrike" cap="none" dirty="0">
              <a:solidFill>
                <a:schemeClr val="bg2"/>
              </a:solidFill>
              <a:highlight>
                <a:srgbClr val="FF0000"/>
              </a:highlight>
              <a:latin typeface="29LT Azer Medium" pitchFamily="2" charset="-78"/>
              <a:cs typeface="29LT Azer Medium" pitchFamily="2" charset="-78"/>
              <a:sym typeface="Arial"/>
            </a:endParaRPr>
          </a:p>
        </p:txBody>
      </p:sp>
      <p:sp>
        <p:nvSpPr>
          <p:cNvPr id="3" name="Google Shape;151;p7">
            <a:extLst>
              <a:ext uri="{FF2B5EF4-FFF2-40B4-BE49-F238E27FC236}">
                <a16:creationId xmlns:a16="http://schemas.microsoft.com/office/drawing/2014/main" id="{0F144208-270B-D1BE-B83A-F98759C38B41}"/>
              </a:ext>
            </a:extLst>
          </p:cNvPr>
          <p:cNvSpPr txBox="1"/>
          <p:nvPr/>
        </p:nvSpPr>
        <p:spPr>
          <a:xfrm>
            <a:off x="949132" y="2159189"/>
            <a:ext cx="10988040" cy="3046948"/>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1600" u="none" strike="noStrike" cap="none" dirty="0">
                <a:solidFill>
                  <a:schemeClr val="bg2"/>
                </a:solidFill>
                <a:highlight>
                  <a:srgbClr val="FFFF00"/>
                </a:highlight>
                <a:latin typeface="29LT Azer" pitchFamily="2" charset="-78"/>
                <a:cs typeface="29LT Azer" pitchFamily="2" charset="-78"/>
                <a:sym typeface="Arial"/>
              </a:rPr>
              <a:t>كيف يمكنك تحديد مصادر الدخل؟</a:t>
            </a:r>
            <a:br>
              <a:rPr lang="ar-SA" sz="1600" u="none" strike="noStrike" cap="none" dirty="0">
                <a:solidFill>
                  <a:schemeClr val="bg2"/>
                </a:solidFill>
                <a:highlight>
                  <a:srgbClr val="FFFF00"/>
                </a:highlight>
                <a:latin typeface="29LT Azer" pitchFamily="2" charset="-78"/>
                <a:cs typeface="29LT Azer" pitchFamily="2" charset="-78"/>
                <a:sym typeface="Arial"/>
              </a:rPr>
            </a:br>
            <a:r>
              <a:rPr lang="ar-SA" sz="1600" u="none" strike="noStrike" cap="none" dirty="0">
                <a:solidFill>
                  <a:schemeClr val="bg2"/>
                </a:solidFill>
                <a:highlight>
                  <a:srgbClr val="FFFF00"/>
                </a:highlight>
                <a:latin typeface="29LT Azer" pitchFamily="2" charset="-78"/>
                <a:cs typeface="29LT Azer" pitchFamily="2" charset="-78"/>
                <a:sym typeface="Arial"/>
              </a:rPr>
              <a:t>عندما تقدم خدمة معينة لفئة ما، فإنك تقدم بذلك قيمة مضافة (حل واضح لمشكلة فعلية). بالمقابل، من المتوقع أن يكون هناك مقابل لهذه الخدمة. ما هو هذا المقابل؟ وكيف سيتم الحصول عليه؟ (مبيعات، اشتراكات، عمولة، ...إلخ مع توضيح فئة العملاء لكل خدمة)</a:t>
            </a:r>
            <a:br>
              <a:rPr lang="ar-SA" sz="1600" u="none" strike="noStrike" cap="none" dirty="0">
                <a:solidFill>
                  <a:schemeClr val="bg2"/>
                </a:solidFill>
                <a:highlight>
                  <a:srgbClr val="FFFF00"/>
                </a:highlight>
                <a:latin typeface="29LT Azer" pitchFamily="2" charset="-78"/>
                <a:cs typeface="29LT Azer" pitchFamily="2" charset="-78"/>
                <a:sym typeface="Arial"/>
              </a:rPr>
            </a:br>
            <a:r>
              <a:rPr lang="ar-SA" sz="1600" u="none" strike="noStrike" cap="none" dirty="0">
                <a:solidFill>
                  <a:schemeClr val="bg2"/>
                </a:solidFill>
                <a:highlight>
                  <a:srgbClr val="FFFF00"/>
                </a:highlight>
                <a:latin typeface="29LT Azer" pitchFamily="2" charset="-78"/>
                <a:cs typeface="29LT Azer" pitchFamily="2" charset="-78"/>
                <a:sym typeface="Arial"/>
              </a:rPr>
              <a:t>اتبع نفس الخطوات مع كل واحدة من الخدمات التي تود تقديمها.</a:t>
            </a:r>
            <a:endParaRPr dirty="0">
              <a:solidFill>
                <a:schemeClr val="bg2"/>
              </a:solidFill>
              <a:highlight>
                <a:srgbClr val="FFFF00"/>
              </a:highlight>
              <a:latin typeface="29LT Azer" pitchFamily="2" charset="-78"/>
              <a:cs typeface="29LT Azer" pitchFamily="2" charset="-78"/>
            </a:endParaRPr>
          </a:p>
          <a:p>
            <a:pPr marL="0" marR="0" lvl="0" indent="0" algn="r" rtl="1">
              <a:spcBef>
                <a:spcPts val="0"/>
              </a:spcBef>
              <a:spcAft>
                <a:spcPts val="0"/>
              </a:spcAft>
              <a:buNone/>
            </a:pPr>
            <a:endParaRPr sz="1600" u="none" strike="noStrike" cap="none" dirty="0">
              <a:solidFill>
                <a:schemeClr val="bg2"/>
              </a:solidFill>
              <a:highlight>
                <a:srgbClr val="FFFF00"/>
              </a:highlight>
              <a:latin typeface="29LT Azer" pitchFamily="2" charset="-78"/>
              <a:cs typeface="29LT Azer" pitchFamily="2" charset="-78"/>
              <a:sym typeface="Arial"/>
            </a:endParaRPr>
          </a:p>
          <a:p>
            <a:pPr marL="0" marR="0" lvl="0" indent="0" algn="r" rtl="1">
              <a:spcBef>
                <a:spcPts val="0"/>
              </a:spcBef>
              <a:spcAft>
                <a:spcPts val="0"/>
              </a:spcAft>
              <a:buNone/>
            </a:pPr>
            <a:r>
              <a:rPr lang="ar-SA" sz="1600" u="none" strike="noStrike" cap="none" dirty="0">
                <a:solidFill>
                  <a:schemeClr val="bg2"/>
                </a:solidFill>
                <a:highlight>
                  <a:srgbClr val="FFFF00"/>
                </a:highlight>
                <a:latin typeface="29LT Azer" pitchFamily="2" charset="-78"/>
                <a:cs typeface="29LT Azer" pitchFamily="2" charset="-78"/>
                <a:sym typeface="Arial"/>
              </a:rPr>
              <a:t>الخدمة:</a:t>
            </a:r>
            <a:br>
              <a:rPr lang="ar-SA" sz="1600" u="none" strike="noStrike" cap="none" dirty="0">
                <a:solidFill>
                  <a:schemeClr val="bg2"/>
                </a:solidFill>
                <a:highlight>
                  <a:srgbClr val="FFFF00"/>
                </a:highlight>
                <a:latin typeface="29LT Azer" pitchFamily="2" charset="-78"/>
                <a:cs typeface="29LT Azer" pitchFamily="2" charset="-78"/>
                <a:sym typeface="Arial"/>
              </a:rPr>
            </a:br>
            <a:r>
              <a:rPr lang="ar-SA" sz="1600" u="none" strike="noStrike" cap="none" dirty="0">
                <a:solidFill>
                  <a:schemeClr val="bg2"/>
                </a:solidFill>
                <a:highlight>
                  <a:srgbClr val="FFFF00"/>
                </a:highlight>
                <a:latin typeface="29LT Azer" pitchFamily="2" charset="-78"/>
                <a:cs typeface="29LT Azer" pitchFamily="2" charset="-78"/>
                <a:sym typeface="Arial"/>
              </a:rPr>
              <a:t>الفئة المستهدفة من الخدمة:</a:t>
            </a:r>
            <a:br>
              <a:rPr lang="ar-SA" sz="1600" u="none" strike="noStrike" cap="none" dirty="0">
                <a:solidFill>
                  <a:schemeClr val="bg2"/>
                </a:solidFill>
                <a:highlight>
                  <a:srgbClr val="FFFF00"/>
                </a:highlight>
                <a:latin typeface="29LT Azer" pitchFamily="2" charset="-78"/>
                <a:cs typeface="29LT Azer" pitchFamily="2" charset="-78"/>
                <a:sym typeface="Arial"/>
              </a:rPr>
            </a:br>
            <a:r>
              <a:rPr lang="ar-SA" sz="1600" u="none" strike="noStrike" cap="none" dirty="0">
                <a:solidFill>
                  <a:schemeClr val="bg2"/>
                </a:solidFill>
                <a:highlight>
                  <a:srgbClr val="FFFF00"/>
                </a:highlight>
                <a:latin typeface="29LT Azer" pitchFamily="2" charset="-78"/>
                <a:cs typeface="29LT Azer" pitchFamily="2" charset="-78"/>
                <a:sym typeface="Arial"/>
              </a:rPr>
              <a:t>القيمة التي تقدمها الخدمة لفئة العملاء المحددة (المشكلة والحل):</a:t>
            </a:r>
          </a:p>
          <a:p>
            <a:pPr algn="r" rtl="1"/>
            <a:r>
              <a:rPr lang="ar-SA" sz="1600" dirty="0">
                <a:solidFill>
                  <a:schemeClr val="bg2"/>
                </a:solidFill>
                <a:highlight>
                  <a:srgbClr val="FFFF00"/>
                </a:highlight>
                <a:latin typeface="29LT Azer" pitchFamily="2" charset="-78"/>
                <a:cs typeface="29LT Azer" pitchFamily="2" charset="-78"/>
              </a:rPr>
              <a:t>الفئة المستهدفة/المستخدمون (يمكن وصفهم بناءً على المهنة، الفئة العمرية، الجنس، المرحلة الدراسية، المهتمون بمواضيع معينة، الذين يقومون بأنشطة معينة ...)</a:t>
            </a:r>
          </a:p>
          <a:p>
            <a:pPr marL="0" marR="0" lvl="0" indent="0" algn="r" rtl="1">
              <a:spcBef>
                <a:spcPts val="0"/>
              </a:spcBef>
              <a:spcAft>
                <a:spcPts val="0"/>
              </a:spcAft>
              <a:buNone/>
            </a:pPr>
            <a:br>
              <a:rPr lang="ar-SA" sz="1600" u="none" strike="noStrike" cap="none" dirty="0">
                <a:solidFill>
                  <a:schemeClr val="bg2"/>
                </a:solidFill>
                <a:highlight>
                  <a:srgbClr val="FFFF00"/>
                </a:highlight>
                <a:latin typeface="29LT Azer" pitchFamily="2" charset="-78"/>
                <a:cs typeface="29LT Azer" pitchFamily="2" charset="-78"/>
                <a:sym typeface="Arial"/>
              </a:rPr>
            </a:br>
            <a:endParaRPr lang="ar-SA" sz="1600" u="none" strike="noStrike" cap="none" dirty="0">
              <a:solidFill>
                <a:schemeClr val="bg2"/>
              </a:solidFill>
              <a:highlight>
                <a:srgbClr val="FFFF00"/>
              </a:highlight>
              <a:latin typeface="29LT Azer" pitchFamily="2" charset="-78"/>
              <a:cs typeface="29LT Azer" pitchFamily="2" charset="-78"/>
              <a:sym typeface="Arial"/>
            </a:endParaRPr>
          </a:p>
        </p:txBody>
      </p:sp>
    </p:spTree>
    <p:extLst>
      <p:ext uri="{BB962C8B-B14F-4D97-AF65-F5344CB8AC3E}">
        <p14:creationId xmlns:p14="http://schemas.microsoft.com/office/powerpoint/2010/main" val="23399245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61" name="Google Shape;61;p5"/>
          <p:cNvSpPr txBox="1">
            <a:spLocks noGrp="1"/>
          </p:cNvSpPr>
          <p:nvPr>
            <p:ph type="ftr" idx="11"/>
          </p:nvPr>
        </p:nvSpPr>
        <p:spPr>
          <a:xfrm>
            <a:off x="1619450" y="6454375"/>
            <a:ext cx="895309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ar-SA"/>
              <a:t>عنوان الملف</a:t>
            </a:r>
            <a:endParaRPr/>
          </a:p>
        </p:txBody>
      </p:sp>
      <p:sp>
        <p:nvSpPr>
          <p:cNvPr id="62" name="Google Shape;62;p5"/>
          <p:cNvSpPr txBox="1">
            <a:spLocks noGrp="1"/>
          </p:cNvSpPr>
          <p:nvPr>
            <p:ph type="sldNum" idx="12"/>
          </p:nvPr>
        </p:nvSpPr>
        <p:spPr>
          <a:xfrm>
            <a:off x="433137" y="6454373"/>
            <a:ext cx="1039528"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ar-SA"/>
              <a:t>14</a:t>
            </a:fld>
            <a:endParaRPr/>
          </a:p>
        </p:txBody>
      </p:sp>
      <p:sp>
        <p:nvSpPr>
          <p:cNvPr id="4" name="TextBox 3">
            <a:extLst>
              <a:ext uri="{FF2B5EF4-FFF2-40B4-BE49-F238E27FC236}">
                <a16:creationId xmlns:a16="http://schemas.microsoft.com/office/drawing/2014/main" id="{9143F830-C2D3-11BC-C9A5-E3F3C973F0AC}"/>
              </a:ext>
            </a:extLst>
          </p:cNvPr>
          <p:cNvSpPr txBox="1"/>
          <p:nvPr/>
        </p:nvSpPr>
        <p:spPr>
          <a:xfrm>
            <a:off x="48833" y="5807014"/>
            <a:ext cx="2565957" cy="577081"/>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*قم بحذف الكلام المحدد بالأصفر هذه الصفحة بعد الاطلاع على المثال ومن ثم إضافة المحتوى الخاص بك..</a:t>
            </a:r>
          </a:p>
        </p:txBody>
      </p:sp>
      <p:sp>
        <p:nvSpPr>
          <p:cNvPr id="2" name="Google Shape;178;p10">
            <a:extLst>
              <a:ext uri="{FF2B5EF4-FFF2-40B4-BE49-F238E27FC236}">
                <a16:creationId xmlns:a16="http://schemas.microsoft.com/office/drawing/2014/main" id="{4EC79448-B832-D0DA-E9B9-9562DD7ED928}"/>
              </a:ext>
            </a:extLst>
          </p:cNvPr>
          <p:cNvSpPr txBox="1"/>
          <p:nvPr/>
        </p:nvSpPr>
        <p:spPr>
          <a:xfrm>
            <a:off x="1472665" y="152544"/>
            <a:ext cx="10515600" cy="891263"/>
          </a:xfrm>
          <a:prstGeom prst="rect">
            <a:avLst/>
          </a:prstGeom>
          <a:noFill/>
          <a:ln>
            <a:noFill/>
          </a:ln>
        </p:spPr>
        <p:txBody>
          <a:bodyPr spcFirstLastPara="1" wrap="square" lIns="91425" tIns="45700" rIns="91425" bIns="45700" anchor="ctr" anchorCtr="0">
            <a:normAutofit/>
          </a:bodyPr>
          <a:lstStyle/>
          <a:p>
            <a:pPr marL="0" marR="0" lvl="0" indent="0" algn="r" rtl="0">
              <a:lnSpc>
                <a:spcPct val="90000"/>
              </a:lnSpc>
              <a:spcBef>
                <a:spcPts val="0"/>
              </a:spcBef>
              <a:spcAft>
                <a:spcPts val="0"/>
              </a:spcAft>
              <a:buClr>
                <a:schemeClr val="lt1"/>
              </a:buClr>
              <a:buSzPts val="2800"/>
              <a:buFont typeface="Arial"/>
              <a:buNone/>
            </a:pPr>
            <a:r>
              <a:rPr lang="ar-SA" sz="2800" u="none" strike="noStrike" cap="none" dirty="0">
                <a:solidFill>
                  <a:schemeClr val="bg2"/>
                </a:solidFill>
                <a:latin typeface="29LT Azer Medium" pitchFamily="2" charset="-78"/>
                <a:cs typeface="29LT Azer Medium" pitchFamily="2" charset="-78"/>
                <a:sym typeface="Arial"/>
              </a:rPr>
              <a:t>الفئة المستهدفة ونموذج العمل (مصادر الإيرادات)</a:t>
            </a:r>
            <a:endParaRPr sz="2800" u="none" strike="noStrike" cap="none" dirty="0">
              <a:solidFill>
                <a:schemeClr val="bg2"/>
              </a:solidFill>
              <a:highlight>
                <a:srgbClr val="FF0000"/>
              </a:highlight>
              <a:latin typeface="29LT Azer Medium" pitchFamily="2" charset="-78"/>
              <a:cs typeface="29LT Azer Medium" pitchFamily="2" charset="-78"/>
              <a:sym typeface="Arial"/>
            </a:endParaRPr>
          </a:p>
        </p:txBody>
      </p:sp>
      <p:sp>
        <p:nvSpPr>
          <p:cNvPr id="3" name="Google Shape;151;p7">
            <a:extLst>
              <a:ext uri="{FF2B5EF4-FFF2-40B4-BE49-F238E27FC236}">
                <a16:creationId xmlns:a16="http://schemas.microsoft.com/office/drawing/2014/main" id="{0F144208-270B-D1BE-B83A-F98759C38B41}"/>
              </a:ext>
            </a:extLst>
          </p:cNvPr>
          <p:cNvSpPr txBox="1"/>
          <p:nvPr/>
        </p:nvSpPr>
        <p:spPr>
          <a:xfrm>
            <a:off x="949132" y="2159189"/>
            <a:ext cx="10988040" cy="3046948"/>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1600" u="none" strike="noStrike" cap="none" dirty="0">
                <a:solidFill>
                  <a:schemeClr val="bg2"/>
                </a:solidFill>
                <a:highlight>
                  <a:srgbClr val="FFFF00"/>
                </a:highlight>
                <a:latin typeface="29LT Azer" pitchFamily="2" charset="-78"/>
                <a:cs typeface="29LT Azer" pitchFamily="2" charset="-78"/>
                <a:sym typeface="Arial"/>
              </a:rPr>
              <a:t>كيف يمكنك تحديد مصادر الدخل؟</a:t>
            </a:r>
            <a:br>
              <a:rPr lang="ar-SA" sz="1600" u="none" strike="noStrike" cap="none" dirty="0">
                <a:solidFill>
                  <a:schemeClr val="bg2"/>
                </a:solidFill>
                <a:highlight>
                  <a:srgbClr val="FFFF00"/>
                </a:highlight>
                <a:latin typeface="29LT Azer" pitchFamily="2" charset="-78"/>
                <a:cs typeface="29LT Azer" pitchFamily="2" charset="-78"/>
                <a:sym typeface="Arial"/>
              </a:rPr>
            </a:br>
            <a:r>
              <a:rPr lang="ar-SA" sz="1600" u="none" strike="noStrike" cap="none" dirty="0">
                <a:solidFill>
                  <a:schemeClr val="bg2"/>
                </a:solidFill>
                <a:highlight>
                  <a:srgbClr val="FFFF00"/>
                </a:highlight>
                <a:latin typeface="29LT Azer" pitchFamily="2" charset="-78"/>
                <a:cs typeface="29LT Azer" pitchFamily="2" charset="-78"/>
                <a:sym typeface="Arial"/>
              </a:rPr>
              <a:t>عندما تقدم خدمة معينة لفئة ما، فإنك تقدم بذلك قيمة مضافة (حل واضح لمشكلة فعلية). بالمقابل، من المتوقع أن يكون هناك مقابل لهذه الخدمة. ما هو هذا المقابل؟ وكيف سيتم الحصول عليه؟ (مبيعات، اشتراكات، عمولة، ...إلخ مع توضيح فئة العملاء لكل خدمة)</a:t>
            </a:r>
            <a:br>
              <a:rPr lang="ar-SA" sz="1600" u="none" strike="noStrike" cap="none" dirty="0">
                <a:solidFill>
                  <a:schemeClr val="bg2"/>
                </a:solidFill>
                <a:highlight>
                  <a:srgbClr val="FFFF00"/>
                </a:highlight>
                <a:latin typeface="29LT Azer" pitchFamily="2" charset="-78"/>
                <a:cs typeface="29LT Azer" pitchFamily="2" charset="-78"/>
                <a:sym typeface="Arial"/>
              </a:rPr>
            </a:br>
            <a:r>
              <a:rPr lang="ar-SA" sz="1600" u="none" strike="noStrike" cap="none" dirty="0">
                <a:solidFill>
                  <a:schemeClr val="bg2"/>
                </a:solidFill>
                <a:highlight>
                  <a:srgbClr val="FFFF00"/>
                </a:highlight>
                <a:latin typeface="29LT Azer" pitchFamily="2" charset="-78"/>
                <a:cs typeface="29LT Azer" pitchFamily="2" charset="-78"/>
                <a:sym typeface="Arial"/>
              </a:rPr>
              <a:t>اتبع نفس الخطوات مع كل واحدة من الخدمات التي تود تقديمها.</a:t>
            </a:r>
            <a:endParaRPr dirty="0">
              <a:solidFill>
                <a:schemeClr val="bg2"/>
              </a:solidFill>
              <a:highlight>
                <a:srgbClr val="FFFF00"/>
              </a:highlight>
              <a:latin typeface="29LT Azer" pitchFamily="2" charset="-78"/>
              <a:cs typeface="29LT Azer" pitchFamily="2" charset="-78"/>
            </a:endParaRPr>
          </a:p>
          <a:p>
            <a:pPr marL="0" marR="0" lvl="0" indent="0" algn="r" rtl="1">
              <a:spcBef>
                <a:spcPts val="0"/>
              </a:spcBef>
              <a:spcAft>
                <a:spcPts val="0"/>
              </a:spcAft>
              <a:buNone/>
            </a:pPr>
            <a:endParaRPr sz="1600" u="none" strike="noStrike" cap="none" dirty="0">
              <a:solidFill>
                <a:schemeClr val="bg2"/>
              </a:solidFill>
              <a:highlight>
                <a:srgbClr val="FFFF00"/>
              </a:highlight>
              <a:latin typeface="29LT Azer" pitchFamily="2" charset="-78"/>
              <a:cs typeface="29LT Azer" pitchFamily="2" charset="-78"/>
              <a:sym typeface="Arial"/>
            </a:endParaRPr>
          </a:p>
          <a:p>
            <a:pPr marL="0" marR="0" lvl="0" indent="0" algn="r" rtl="1">
              <a:spcBef>
                <a:spcPts val="0"/>
              </a:spcBef>
              <a:spcAft>
                <a:spcPts val="0"/>
              </a:spcAft>
              <a:buNone/>
            </a:pPr>
            <a:r>
              <a:rPr lang="ar-SA" sz="1600" u="none" strike="noStrike" cap="none" dirty="0">
                <a:solidFill>
                  <a:schemeClr val="bg2"/>
                </a:solidFill>
                <a:highlight>
                  <a:srgbClr val="FFFF00"/>
                </a:highlight>
                <a:latin typeface="29LT Azer" pitchFamily="2" charset="-78"/>
                <a:cs typeface="29LT Azer" pitchFamily="2" charset="-78"/>
                <a:sym typeface="Arial"/>
              </a:rPr>
              <a:t>الخدمة:</a:t>
            </a:r>
            <a:br>
              <a:rPr lang="ar-SA" sz="1600" u="none" strike="noStrike" cap="none" dirty="0">
                <a:solidFill>
                  <a:schemeClr val="bg2"/>
                </a:solidFill>
                <a:highlight>
                  <a:srgbClr val="FFFF00"/>
                </a:highlight>
                <a:latin typeface="29LT Azer" pitchFamily="2" charset="-78"/>
                <a:cs typeface="29LT Azer" pitchFamily="2" charset="-78"/>
                <a:sym typeface="Arial"/>
              </a:rPr>
            </a:br>
            <a:r>
              <a:rPr lang="ar-SA" sz="1600" u="none" strike="noStrike" cap="none" dirty="0">
                <a:solidFill>
                  <a:schemeClr val="bg2"/>
                </a:solidFill>
                <a:highlight>
                  <a:srgbClr val="FFFF00"/>
                </a:highlight>
                <a:latin typeface="29LT Azer" pitchFamily="2" charset="-78"/>
                <a:cs typeface="29LT Azer" pitchFamily="2" charset="-78"/>
                <a:sym typeface="Arial"/>
              </a:rPr>
              <a:t>الفئة المستهدفة من الخدمة:</a:t>
            </a:r>
            <a:br>
              <a:rPr lang="ar-SA" sz="1600" u="none" strike="noStrike" cap="none" dirty="0">
                <a:solidFill>
                  <a:schemeClr val="bg2"/>
                </a:solidFill>
                <a:highlight>
                  <a:srgbClr val="FFFF00"/>
                </a:highlight>
                <a:latin typeface="29LT Azer" pitchFamily="2" charset="-78"/>
                <a:cs typeface="29LT Azer" pitchFamily="2" charset="-78"/>
                <a:sym typeface="Arial"/>
              </a:rPr>
            </a:br>
            <a:r>
              <a:rPr lang="ar-SA" sz="1600" u="none" strike="noStrike" cap="none" dirty="0">
                <a:solidFill>
                  <a:schemeClr val="bg2"/>
                </a:solidFill>
                <a:highlight>
                  <a:srgbClr val="FFFF00"/>
                </a:highlight>
                <a:latin typeface="29LT Azer" pitchFamily="2" charset="-78"/>
                <a:cs typeface="29LT Azer" pitchFamily="2" charset="-78"/>
                <a:sym typeface="Arial"/>
              </a:rPr>
              <a:t>القيمة التي تقدمها الخدمة لفئة العملاء المحددة (المشكلة والحل):</a:t>
            </a:r>
          </a:p>
          <a:p>
            <a:pPr algn="r" rtl="1"/>
            <a:r>
              <a:rPr lang="ar-SA" sz="1600" dirty="0">
                <a:solidFill>
                  <a:schemeClr val="bg2"/>
                </a:solidFill>
                <a:highlight>
                  <a:srgbClr val="FFFF00"/>
                </a:highlight>
                <a:latin typeface="29LT Azer" pitchFamily="2" charset="-78"/>
                <a:cs typeface="29LT Azer" pitchFamily="2" charset="-78"/>
              </a:rPr>
              <a:t>الفئة المستهدفة/المستخدمون (يمكن وصفهم بناءً على المهنة، الفئة العمرية، الجنس، المرحلة الدراسية، المهتمون بمواضيع معينة، الذين يقومون بأنشطة معينة ...)</a:t>
            </a:r>
          </a:p>
          <a:p>
            <a:pPr marL="0" marR="0" lvl="0" indent="0" algn="r" rtl="1">
              <a:spcBef>
                <a:spcPts val="0"/>
              </a:spcBef>
              <a:spcAft>
                <a:spcPts val="0"/>
              </a:spcAft>
              <a:buNone/>
            </a:pPr>
            <a:br>
              <a:rPr lang="ar-SA" sz="1600" u="none" strike="noStrike" cap="none" dirty="0">
                <a:solidFill>
                  <a:schemeClr val="bg2"/>
                </a:solidFill>
                <a:highlight>
                  <a:srgbClr val="FFFF00"/>
                </a:highlight>
                <a:latin typeface="29LT Azer" pitchFamily="2" charset="-78"/>
                <a:cs typeface="29LT Azer" pitchFamily="2" charset="-78"/>
                <a:sym typeface="Arial"/>
              </a:rPr>
            </a:br>
            <a:endParaRPr sz="1600" u="none" strike="noStrike" cap="none" dirty="0">
              <a:solidFill>
                <a:schemeClr val="bg2"/>
              </a:solidFill>
              <a:highlight>
                <a:srgbClr val="FFFF00"/>
              </a:highlight>
              <a:latin typeface="29LT Azer" pitchFamily="2" charset="-78"/>
              <a:cs typeface="29LT Azer" pitchFamily="2" charset="-78"/>
              <a:sym typeface="Arial"/>
            </a:endParaRPr>
          </a:p>
        </p:txBody>
      </p:sp>
    </p:spTree>
    <p:extLst>
      <p:ext uri="{BB962C8B-B14F-4D97-AF65-F5344CB8AC3E}">
        <p14:creationId xmlns:p14="http://schemas.microsoft.com/office/powerpoint/2010/main" val="34267530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61" name="Google Shape;61;p5"/>
          <p:cNvSpPr txBox="1">
            <a:spLocks noGrp="1"/>
          </p:cNvSpPr>
          <p:nvPr>
            <p:ph type="ftr" idx="11"/>
          </p:nvPr>
        </p:nvSpPr>
        <p:spPr>
          <a:xfrm>
            <a:off x="1619450" y="6454375"/>
            <a:ext cx="895309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ar-SA"/>
              <a:t>عنوان الملف</a:t>
            </a:r>
            <a:endParaRPr/>
          </a:p>
        </p:txBody>
      </p:sp>
      <p:sp>
        <p:nvSpPr>
          <p:cNvPr id="62" name="Google Shape;62;p5"/>
          <p:cNvSpPr txBox="1">
            <a:spLocks noGrp="1"/>
          </p:cNvSpPr>
          <p:nvPr>
            <p:ph type="sldNum" idx="12"/>
          </p:nvPr>
        </p:nvSpPr>
        <p:spPr>
          <a:xfrm>
            <a:off x="433137" y="6454373"/>
            <a:ext cx="1039528"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ar-SA"/>
              <a:t>15</a:t>
            </a:fld>
            <a:endParaRPr/>
          </a:p>
        </p:txBody>
      </p:sp>
      <p:sp>
        <p:nvSpPr>
          <p:cNvPr id="4" name="TextBox 3">
            <a:extLst>
              <a:ext uri="{FF2B5EF4-FFF2-40B4-BE49-F238E27FC236}">
                <a16:creationId xmlns:a16="http://schemas.microsoft.com/office/drawing/2014/main" id="{9143F830-C2D3-11BC-C9A5-E3F3C973F0AC}"/>
              </a:ext>
            </a:extLst>
          </p:cNvPr>
          <p:cNvSpPr txBox="1"/>
          <p:nvPr/>
        </p:nvSpPr>
        <p:spPr>
          <a:xfrm>
            <a:off x="48833" y="5807014"/>
            <a:ext cx="2565957" cy="577081"/>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*قم بحذف الكلام المحدد بالأصفر هذه الصفحة بعد الاطلاع على المثال ومن ثم إضافة المحتوى الخاص بك..</a:t>
            </a:r>
          </a:p>
        </p:txBody>
      </p:sp>
      <p:sp>
        <p:nvSpPr>
          <p:cNvPr id="5" name="Google Shape;178;p10">
            <a:extLst>
              <a:ext uri="{FF2B5EF4-FFF2-40B4-BE49-F238E27FC236}">
                <a16:creationId xmlns:a16="http://schemas.microsoft.com/office/drawing/2014/main" id="{323EE34C-EBC4-EC37-5CD7-4BC4B31C83F7}"/>
              </a:ext>
            </a:extLst>
          </p:cNvPr>
          <p:cNvSpPr txBox="1"/>
          <p:nvPr/>
        </p:nvSpPr>
        <p:spPr>
          <a:xfrm>
            <a:off x="1421572" y="198176"/>
            <a:ext cx="10515600" cy="891263"/>
          </a:xfrm>
          <a:prstGeom prst="rect">
            <a:avLst/>
          </a:prstGeom>
          <a:noFill/>
          <a:ln>
            <a:noFill/>
          </a:ln>
        </p:spPr>
        <p:txBody>
          <a:bodyPr spcFirstLastPara="1" wrap="square" lIns="91425" tIns="45700" rIns="91425" bIns="45700" anchor="ctr" anchorCtr="0">
            <a:normAutofit lnSpcReduction="10000"/>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2800" dirty="0">
                <a:solidFill>
                  <a:schemeClr val="bg2"/>
                </a:solidFill>
                <a:effectLst/>
                <a:latin typeface="29LT Azer" pitchFamily="2" charset="-78"/>
                <a:cs typeface="29LT Azer" pitchFamily="2" charset="-78"/>
              </a:rPr>
              <a:t>حجم السوق والحصة المتوقعة</a:t>
            </a:r>
          </a:p>
          <a:p>
            <a:pPr marL="0" marR="0" lvl="0" indent="0" algn="r" defTabSz="914400" rtl="1" eaLnBrk="1" fontAlgn="auto" latinLnBrk="0" hangingPunct="1">
              <a:lnSpc>
                <a:spcPct val="100000"/>
              </a:lnSpc>
              <a:spcBef>
                <a:spcPts val="0"/>
              </a:spcBef>
              <a:spcAft>
                <a:spcPts val="0"/>
              </a:spcAft>
              <a:buClrTx/>
              <a:buSzTx/>
              <a:buFontTx/>
              <a:buNone/>
              <a:tabLst/>
              <a:defRPr/>
            </a:pPr>
            <a:r>
              <a:rPr lang="ar-SA" sz="2800" dirty="0">
                <a:solidFill>
                  <a:schemeClr val="bg2"/>
                </a:solidFill>
                <a:effectLst/>
                <a:latin typeface="29LT Azer" pitchFamily="2" charset="-78"/>
                <a:cs typeface="29LT Azer" pitchFamily="2" charset="-78"/>
              </a:rPr>
              <a:t>و/أو المنافسين (المباشرين </a:t>
            </a:r>
            <a:r>
              <a:rPr lang="ar-SA" sz="2800" dirty="0">
                <a:solidFill>
                  <a:schemeClr val="bg2"/>
                </a:solidFill>
                <a:latin typeface="29LT Azer" pitchFamily="2" charset="-78"/>
                <a:cs typeface="29LT Azer" pitchFamily="2" charset="-78"/>
              </a:rPr>
              <a:t>والغير مباشرين)</a:t>
            </a:r>
            <a:r>
              <a:rPr lang="ar-SA" sz="2800" dirty="0">
                <a:solidFill>
                  <a:schemeClr val="bg2"/>
                </a:solidFill>
                <a:effectLst/>
                <a:latin typeface="29LT Azer" pitchFamily="2" charset="-78"/>
                <a:cs typeface="29LT Azer" pitchFamily="2" charset="-78"/>
              </a:rPr>
              <a:t>  </a:t>
            </a:r>
          </a:p>
        </p:txBody>
      </p:sp>
      <p:sp>
        <p:nvSpPr>
          <p:cNvPr id="6" name="Google Shape;151;p7">
            <a:extLst>
              <a:ext uri="{FF2B5EF4-FFF2-40B4-BE49-F238E27FC236}">
                <a16:creationId xmlns:a16="http://schemas.microsoft.com/office/drawing/2014/main" id="{DE3D7C41-2EE2-2408-564E-479209A2B8D0}"/>
              </a:ext>
            </a:extLst>
          </p:cNvPr>
          <p:cNvSpPr txBox="1"/>
          <p:nvPr/>
        </p:nvSpPr>
        <p:spPr>
          <a:xfrm>
            <a:off x="807530" y="1281441"/>
            <a:ext cx="10988040" cy="1323399"/>
          </a:xfrm>
          <a:prstGeom prst="rect">
            <a:avLst/>
          </a:prstGeom>
          <a:noFill/>
          <a:ln>
            <a:noFill/>
          </a:ln>
        </p:spPr>
        <p:txBody>
          <a:bodyPr spcFirstLastPara="1" wrap="square" lIns="91425" tIns="45700" rIns="91425" bIns="45700" anchor="t" anchorCtr="0">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1600" dirty="0">
                <a:solidFill>
                  <a:schemeClr val="bg2"/>
                </a:solidFill>
                <a:effectLst/>
                <a:highlight>
                  <a:srgbClr val="FFFF00"/>
                </a:highlight>
                <a:latin typeface="29LT Azer" pitchFamily="2" charset="-78"/>
                <a:cs typeface="29LT Azer" pitchFamily="2" charset="-78"/>
              </a:rPr>
              <a:t>إضافة بيانات توضح حجم السوق المستهدف وكمية الاستثمارات فيه وتوضيح الحصة السوقية المستهدفة للحل المقدم</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SA" sz="1600" dirty="0">
              <a:solidFill>
                <a:schemeClr val="bg2"/>
              </a:solidFill>
              <a:highlight>
                <a:srgbClr val="FFFF00"/>
              </a:highlight>
              <a:latin typeface="29LT Azer" pitchFamily="2" charset="-78"/>
              <a:cs typeface="29LT Azer" pitchFamily="2"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SA" sz="1600" dirty="0">
                <a:solidFill>
                  <a:schemeClr val="bg2"/>
                </a:solidFill>
                <a:effectLst/>
                <a:highlight>
                  <a:srgbClr val="FFFF00"/>
                </a:highlight>
                <a:latin typeface="29LT Azer" pitchFamily="2" charset="-78"/>
                <a:cs typeface="29LT Azer" pitchFamily="2" charset="-78"/>
              </a:rPr>
              <a:t>و/أو</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SA" sz="1600" dirty="0">
              <a:solidFill>
                <a:schemeClr val="bg2"/>
              </a:solidFill>
              <a:highlight>
                <a:srgbClr val="FFFF00"/>
              </a:highlight>
              <a:latin typeface="29LT Azer" pitchFamily="2" charset="-78"/>
              <a:cs typeface="29LT Azer" pitchFamily="2"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SA" sz="1600" dirty="0">
                <a:solidFill>
                  <a:schemeClr val="bg2"/>
                </a:solidFill>
                <a:effectLst/>
                <a:highlight>
                  <a:srgbClr val="FFFF00"/>
                </a:highlight>
                <a:latin typeface="29LT Azer" pitchFamily="2" charset="-78"/>
                <a:cs typeface="29LT Azer" pitchFamily="2" charset="-78"/>
              </a:rPr>
              <a:t>جدول يوضح المنافسين ويوضح الابتكار والقيمة المتميزة الموجودة في حلك وغير موجودة عند المنافسين  </a:t>
            </a:r>
          </a:p>
        </p:txBody>
      </p:sp>
      <p:sp>
        <p:nvSpPr>
          <p:cNvPr id="8" name="Content Placeholder 2">
            <a:extLst>
              <a:ext uri="{FF2B5EF4-FFF2-40B4-BE49-F238E27FC236}">
                <a16:creationId xmlns:a16="http://schemas.microsoft.com/office/drawing/2014/main" id="{A40D8574-A0BD-B6BA-E374-659656F8FD60}"/>
              </a:ext>
            </a:extLst>
          </p:cNvPr>
          <p:cNvSpPr txBox="1">
            <a:spLocks/>
          </p:cNvSpPr>
          <p:nvPr/>
        </p:nvSpPr>
        <p:spPr>
          <a:xfrm>
            <a:off x="8367873" y="4550144"/>
            <a:ext cx="3569299" cy="1545410"/>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R="0" lvl="0" algn="r" rtl="1">
              <a:lnSpc>
                <a:spcPct val="100000"/>
              </a:lnSpc>
              <a:spcBef>
                <a:spcPts val="0"/>
              </a:spcBef>
              <a:spcAft>
                <a:spcPts val="0"/>
              </a:spcAft>
              <a:buClr>
                <a:schemeClr val="dk2"/>
              </a:buClr>
              <a:buSzPts val="2000"/>
              <a:buFont typeface="Arial"/>
              <a:buNone/>
              <a:defRPr sz="2000" b="0" i="0" u="none" strike="noStrike" cap="none">
                <a:solidFill>
                  <a:srgbClr val="76777A"/>
                </a:solidFill>
                <a:latin typeface="Arial"/>
                <a:ea typeface="Arial"/>
                <a:cs typeface="Arial"/>
                <a:sym typeface="Arial"/>
              </a:defRPr>
            </a:lvl1pPr>
            <a:lvl2pPr marR="0" lvl="1" algn="ctr" rtl="1">
              <a:lnSpc>
                <a:spcPct val="100000"/>
              </a:lnSpc>
              <a:spcBef>
                <a:spcPts val="0"/>
              </a:spcBef>
              <a:spcAft>
                <a:spcPts val="0"/>
              </a:spcAft>
              <a:buClr>
                <a:schemeClr val="dk2"/>
              </a:buClr>
              <a:buSzPts val="2500"/>
              <a:buFont typeface="Arial"/>
              <a:buNone/>
              <a:defRPr sz="2000" b="0" i="0" u="none" strike="noStrike" cap="none">
                <a:solidFill>
                  <a:schemeClr val="dk1"/>
                </a:solidFill>
                <a:latin typeface="Arial"/>
                <a:ea typeface="Arial"/>
                <a:cs typeface="Arial"/>
                <a:sym typeface="Arial"/>
              </a:defRPr>
            </a:lvl2pPr>
            <a:lvl3pPr marR="0" lvl="2" algn="ctr" rtl="1">
              <a:lnSpc>
                <a:spcPct val="100000"/>
              </a:lnSpc>
              <a:spcBef>
                <a:spcPts val="0"/>
              </a:spcBef>
              <a:spcAft>
                <a:spcPts val="0"/>
              </a:spcAft>
              <a:buClr>
                <a:schemeClr val="dk2"/>
              </a:buClr>
              <a:buSzPts val="2160"/>
              <a:buFont typeface="Arial"/>
              <a:buNone/>
              <a:defRPr sz="1800" b="0" i="0" u="none" strike="noStrike" cap="none">
                <a:solidFill>
                  <a:schemeClr val="dk1"/>
                </a:solidFill>
                <a:latin typeface="Arial"/>
                <a:ea typeface="Arial"/>
                <a:cs typeface="Arial"/>
                <a:sym typeface="Arial"/>
              </a:defRPr>
            </a:lvl3pPr>
            <a:lvl4pPr marR="0" lvl="3" algn="ctr" rtl="1">
              <a:lnSpc>
                <a:spcPct val="100000"/>
              </a:lnSpc>
              <a:spcBef>
                <a:spcPts val="0"/>
              </a:spcBef>
              <a:spcAft>
                <a:spcPts val="0"/>
              </a:spcAft>
              <a:buClr>
                <a:schemeClr val="dk2"/>
              </a:buClr>
              <a:buSzPts val="1920"/>
              <a:buFont typeface="Arial"/>
              <a:buNone/>
              <a:defRPr sz="1600" b="0" i="0" u="none" strike="noStrike" cap="none">
                <a:solidFill>
                  <a:schemeClr val="dk1"/>
                </a:solidFill>
                <a:latin typeface="Arial"/>
                <a:ea typeface="Arial"/>
                <a:cs typeface="Arial"/>
                <a:sym typeface="Arial"/>
              </a:defRPr>
            </a:lvl4pPr>
            <a:lvl5pPr marR="0" lvl="4" algn="ctr" rtl="1">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9pPr>
          </a:lstStyle>
          <a:p>
            <a:r>
              <a:rPr lang="ar-SA" sz="1400" dirty="0">
                <a:highlight>
                  <a:srgbClr val="FFFF00"/>
                </a:highlight>
                <a:latin typeface="29LT Azer" pitchFamily="2" charset="-78"/>
                <a:cs typeface="29LT Azer" pitchFamily="2" charset="-78"/>
              </a:rPr>
              <a:t>كيفية الوصول للعملاء واستقطابهم. </a:t>
            </a:r>
          </a:p>
          <a:p>
            <a:r>
              <a:rPr lang="ar-SA" sz="1400" dirty="0">
                <a:highlight>
                  <a:srgbClr val="FFFF00"/>
                </a:highlight>
                <a:latin typeface="29LT Azer" pitchFamily="2" charset="-78"/>
                <a:cs typeface="29LT Azer" pitchFamily="2" charset="-78"/>
              </a:rPr>
              <a:t>كيفية إقناعهم بالحل أو تجربة المنتج / الخدمة المقدمة. </a:t>
            </a:r>
          </a:p>
          <a:p>
            <a:r>
              <a:rPr lang="ar-SA" sz="1400" dirty="0">
                <a:highlight>
                  <a:srgbClr val="FFFF00"/>
                </a:highlight>
                <a:latin typeface="29LT Azer" pitchFamily="2" charset="-78"/>
                <a:cs typeface="29LT Azer" pitchFamily="2" charset="-78"/>
              </a:rPr>
              <a:t>كيفية الحصول على حصة من السوق. </a:t>
            </a:r>
          </a:p>
        </p:txBody>
      </p:sp>
      <p:pic>
        <p:nvPicPr>
          <p:cNvPr id="9" name="Picture 8" descr="A picture containing stereo&#10;&#10;Description automatically generated">
            <a:extLst>
              <a:ext uri="{FF2B5EF4-FFF2-40B4-BE49-F238E27FC236}">
                <a16:creationId xmlns:a16="http://schemas.microsoft.com/office/drawing/2014/main" id="{25E05EF9-7E81-3EE0-446B-8E372E7FB913}"/>
              </a:ext>
            </a:extLst>
          </p:cNvPr>
          <p:cNvPicPr>
            <a:picLocks noChangeAspect="1"/>
          </p:cNvPicPr>
          <p:nvPr/>
        </p:nvPicPr>
        <p:blipFill rotWithShape="1">
          <a:blip r:embed="rId3"/>
          <a:srcRect r="23256" b="6320"/>
          <a:stretch/>
        </p:blipFill>
        <p:spPr>
          <a:xfrm>
            <a:off x="5942784" y="3718067"/>
            <a:ext cx="3126178" cy="2307211"/>
          </a:xfrm>
          <a:prstGeom prst="rect">
            <a:avLst/>
          </a:prstGeom>
        </p:spPr>
      </p:pic>
      <p:sp>
        <p:nvSpPr>
          <p:cNvPr id="10" name="TextBox 9">
            <a:extLst>
              <a:ext uri="{FF2B5EF4-FFF2-40B4-BE49-F238E27FC236}">
                <a16:creationId xmlns:a16="http://schemas.microsoft.com/office/drawing/2014/main" id="{0DE19C19-30EE-85C2-B0E8-7852990F60BC}"/>
              </a:ext>
            </a:extLst>
          </p:cNvPr>
          <p:cNvSpPr txBox="1"/>
          <p:nvPr/>
        </p:nvSpPr>
        <p:spPr>
          <a:xfrm>
            <a:off x="3840240" y="4105695"/>
            <a:ext cx="3126177" cy="307777"/>
          </a:xfrm>
          <a:prstGeom prst="rect">
            <a:avLst/>
          </a:prstGeom>
          <a:noFill/>
        </p:spPr>
        <p:txBody>
          <a:bodyPr wrap="none" rtlCol="0">
            <a:spAutoFit/>
          </a:bodyPr>
          <a:lstStyle/>
          <a:p>
            <a:pPr marL="0" algn="r" defTabSz="914400" rtl="1" eaLnBrk="1" latinLnBrk="0" hangingPunct="1"/>
            <a:r>
              <a:rPr lang="ar-SA" dirty="0">
                <a:solidFill>
                  <a:schemeClr val="bg2">
                    <a:lumMod val="50000"/>
                  </a:schemeClr>
                </a:solidFill>
                <a:highlight>
                  <a:srgbClr val="FFFF00"/>
                </a:highlight>
                <a:latin typeface="29LT Azer" pitchFamily="2" charset="-78"/>
                <a:cs typeface="29LT Azer" pitchFamily="2" charset="-78"/>
              </a:rPr>
              <a:t>إجمالي الطلب في السوق على المنتج أو الخدمة. </a:t>
            </a:r>
            <a:endParaRPr lang="en-SA" dirty="0">
              <a:solidFill>
                <a:schemeClr val="bg2">
                  <a:lumMod val="50000"/>
                </a:schemeClr>
              </a:solidFill>
              <a:highlight>
                <a:srgbClr val="FFFF00"/>
              </a:highlight>
              <a:latin typeface="29LT Azer" pitchFamily="2" charset="-78"/>
              <a:cs typeface="29LT Azer" pitchFamily="2" charset="-78"/>
            </a:endParaRPr>
          </a:p>
        </p:txBody>
      </p:sp>
      <p:cxnSp>
        <p:nvCxnSpPr>
          <p:cNvPr id="11" name="Straight Arrow Connector 10">
            <a:extLst>
              <a:ext uri="{FF2B5EF4-FFF2-40B4-BE49-F238E27FC236}">
                <a16:creationId xmlns:a16="http://schemas.microsoft.com/office/drawing/2014/main" id="{224354D3-057A-2672-0E23-99724AC90A6C}"/>
              </a:ext>
            </a:extLst>
          </p:cNvPr>
          <p:cNvCxnSpPr>
            <a:cxnSpLocks/>
          </p:cNvCxnSpPr>
          <p:nvPr/>
        </p:nvCxnSpPr>
        <p:spPr>
          <a:xfrm flipH="1">
            <a:off x="6966417" y="4290361"/>
            <a:ext cx="812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C121B2B0-ED1F-34F6-90B0-5D77A2351280}"/>
              </a:ext>
            </a:extLst>
          </p:cNvPr>
          <p:cNvCxnSpPr>
            <a:cxnSpLocks/>
          </p:cNvCxnSpPr>
          <p:nvPr/>
        </p:nvCxnSpPr>
        <p:spPr>
          <a:xfrm flipH="1">
            <a:off x="6852117" y="4871672"/>
            <a:ext cx="812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691349DC-59B0-4CB1-CA4A-AA2BDDCA7E79}"/>
              </a:ext>
            </a:extLst>
          </p:cNvPr>
          <p:cNvCxnSpPr>
            <a:cxnSpLocks/>
          </p:cNvCxnSpPr>
          <p:nvPr/>
        </p:nvCxnSpPr>
        <p:spPr>
          <a:xfrm flipH="1">
            <a:off x="6852117" y="5709586"/>
            <a:ext cx="812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782FFD7-EE28-3CFD-50FA-2F37A576EB2C}"/>
              </a:ext>
            </a:extLst>
          </p:cNvPr>
          <p:cNvSpPr txBox="1"/>
          <p:nvPr/>
        </p:nvSpPr>
        <p:spPr>
          <a:xfrm>
            <a:off x="807530" y="4687006"/>
            <a:ext cx="5867311" cy="307777"/>
          </a:xfrm>
          <a:prstGeom prst="rect">
            <a:avLst/>
          </a:prstGeom>
          <a:noFill/>
        </p:spPr>
        <p:txBody>
          <a:bodyPr wrap="none" rtlCol="0">
            <a:spAutoFit/>
          </a:bodyPr>
          <a:lstStyle/>
          <a:p>
            <a:pPr marL="0" algn="r" defTabSz="914400" rtl="1" eaLnBrk="1" latinLnBrk="0" hangingPunct="1"/>
            <a:r>
              <a:rPr lang="ar-SA" dirty="0">
                <a:solidFill>
                  <a:schemeClr val="bg2">
                    <a:lumMod val="50000"/>
                  </a:schemeClr>
                </a:solidFill>
                <a:highlight>
                  <a:srgbClr val="FFFF00"/>
                </a:highlight>
                <a:latin typeface="29LT Azer" pitchFamily="2" charset="-78"/>
                <a:cs typeface="29LT Azer" pitchFamily="2" charset="-78"/>
              </a:rPr>
              <a:t>السوق المتاح والذي بالإمكان الدخول فيه واستهدافه ويقع في المحيط الجغرافي المحيط بك. </a:t>
            </a:r>
            <a:endParaRPr lang="en-SA" dirty="0">
              <a:solidFill>
                <a:schemeClr val="bg2">
                  <a:lumMod val="50000"/>
                </a:schemeClr>
              </a:solidFill>
              <a:highlight>
                <a:srgbClr val="FFFF00"/>
              </a:highlight>
              <a:latin typeface="29LT Azer" pitchFamily="2" charset="-78"/>
              <a:cs typeface="29LT Azer" pitchFamily="2" charset="-78"/>
            </a:endParaRPr>
          </a:p>
        </p:txBody>
      </p:sp>
      <p:sp>
        <p:nvSpPr>
          <p:cNvPr id="15" name="TextBox 14">
            <a:extLst>
              <a:ext uri="{FF2B5EF4-FFF2-40B4-BE49-F238E27FC236}">
                <a16:creationId xmlns:a16="http://schemas.microsoft.com/office/drawing/2014/main" id="{6292E668-90A7-7C02-1D6C-B927517683A7}"/>
              </a:ext>
            </a:extLst>
          </p:cNvPr>
          <p:cNvSpPr txBox="1"/>
          <p:nvPr/>
        </p:nvSpPr>
        <p:spPr>
          <a:xfrm>
            <a:off x="2878653" y="5520444"/>
            <a:ext cx="3727302" cy="307777"/>
          </a:xfrm>
          <a:prstGeom prst="rect">
            <a:avLst/>
          </a:prstGeom>
          <a:noFill/>
        </p:spPr>
        <p:txBody>
          <a:bodyPr wrap="none" rtlCol="0">
            <a:spAutoFit/>
          </a:bodyPr>
          <a:lstStyle/>
          <a:p>
            <a:pPr marL="0" algn="r" defTabSz="914400" rtl="1" eaLnBrk="1" latinLnBrk="0" hangingPunct="1"/>
            <a:r>
              <a:rPr lang="ar-SA" dirty="0">
                <a:solidFill>
                  <a:schemeClr val="bg2">
                    <a:lumMod val="50000"/>
                  </a:schemeClr>
                </a:solidFill>
                <a:highlight>
                  <a:srgbClr val="FFFF00"/>
                </a:highlight>
                <a:latin typeface="29LT Azer" pitchFamily="2" charset="-78"/>
                <a:cs typeface="29LT Azer" pitchFamily="2" charset="-78"/>
              </a:rPr>
              <a:t>السوق الذي ممكن الاستحواذ عليه وأخذ الحصة الأكبر فيه.</a:t>
            </a:r>
            <a:endParaRPr lang="en-SA" dirty="0">
              <a:solidFill>
                <a:schemeClr val="bg2">
                  <a:lumMod val="50000"/>
                </a:schemeClr>
              </a:solidFill>
              <a:highlight>
                <a:srgbClr val="FFFF00"/>
              </a:highlight>
              <a:latin typeface="29LT Azer" pitchFamily="2" charset="-78"/>
              <a:cs typeface="29LT Azer" pitchFamily="2" charset="-78"/>
            </a:endParaRPr>
          </a:p>
        </p:txBody>
      </p:sp>
      <p:graphicFrame>
        <p:nvGraphicFramePr>
          <p:cNvPr id="16" name="Google Shape;115;p9">
            <a:extLst>
              <a:ext uri="{FF2B5EF4-FFF2-40B4-BE49-F238E27FC236}">
                <a16:creationId xmlns:a16="http://schemas.microsoft.com/office/drawing/2014/main" id="{FA1ABBA7-CB54-6F45-48F2-00355223CA4B}"/>
              </a:ext>
            </a:extLst>
          </p:cNvPr>
          <p:cNvGraphicFramePr/>
          <p:nvPr>
            <p:extLst>
              <p:ext uri="{D42A27DB-BD31-4B8C-83A1-F6EECF244321}">
                <p14:modId xmlns:p14="http://schemas.microsoft.com/office/powerpoint/2010/main" val="2862992660"/>
              </p:ext>
            </p:extLst>
          </p:nvPr>
        </p:nvGraphicFramePr>
        <p:xfrm>
          <a:off x="369625" y="1559308"/>
          <a:ext cx="3470615" cy="231374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758303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61" name="Google Shape;61;p5"/>
          <p:cNvSpPr txBox="1">
            <a:spLocks noGrp="1"/>
          </p:cNvSpPr>
          <p:nvPr>
            <p:ph type="ftr" idx="11"/>
          </p:nvPr>
        </p:nvSpPr>
        <p:spPr>
          <a:xfrm>
            <a:off x="1619450" y="6454375"/>
            <a:ext cx="895309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ar-SA"/>
              <a:t>عنوان الملف</a:t>
            </a:r>
            <a:endParaRPr/>
          </a:p>
        </p:txBody>
      </p:sp>
      <p:sp>
        <p:nvSpPr>
          <p:cNvPr id="62" name="Google Shape;62;p5"/>
          <p:cNvSpPr txBox="1">
            <a:spLocks noGrp="1"/>
          </p:cNvSpPr>
          <p:nvPr>
            <p:ph type="sldNum" idx="12"/>
          </p:nvPr>
        </p:nvSpPr>
        <p:spPr>
          <a:xfrm>
            <a:off x="433137" y="6454373"/>
            <a:ext cx="1039528"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ar-SA"/>
              <a:t>16</a:t>
            </a:fld>
            <a:endParaRPr/>
          </a:p>
        </p:txBody>
      </p:sp>
      <p:sp>
        <p:nvSpPr>
          <p:cNvPr id="4" name="TextBox 3">
            <a:extLst>
              <a:ext uri="{FF2B5EF4-FFF2-40B4-BE49-F238E27FC236}">
                <a16:creationId xmlns:a16="http://schemas.microsoft.com/office/drawing/2014/main" id="{9143F830-C2D3-11BC-C9A5-E3F3C973F0AC}"/>
              </a:ext>
            </a:extLst>
          </p:cNvPr>
          <p:cNvSpPr txBox="1"/>
          <p:nvPr/>
        </p:nvSpPr>
        <p:spPr>
          <a:xfrm>
            <a:off x="48833" y="5807014"/>
            <a:ext cx="2565957" cy="577081"/>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*قم بحذف الكلام المحدد بالأصفر هذه الصفحة بعد الاطلاع على المثال ومن ثم إضافة المحتوى الخاص بك..</a:t>
            </a:r>
          </a:p>
        </p:txBody>
      </p:sp>
      <p:sp>
        <p:nvSpPr>
          <p:cNvPr id="5" name="Google Shape;178;p10">
            <a:extLst>
              <a:ext uri="{FF2B5EF4-FFF2-40B4-BE49-F238E27FC236}">
                <a16:creationId xmlns:a16="http://schemas.microsoft.com/office/drawing/2014/main" id="{323EE34C-EBC4-EC37-5CD7-4BC4B31C83F7}"/>
              </a:ext>
            </a:extLst>
          </p:cNvPr>
          <p:cNvSpPr txBox="1"/>
          <p:nvPr/>
        </p:nvSpPr>
        <p:spPr>
          <a:xfrm>
            <a:off x="1421572" y="198176"/>
            <a:ext cx="10515600" cy="891263"/>
          </a:xfrm>
          <a:prstGeom prst="rect">
            <a:avLst/>
          </a:prstGeom>
          <a:noFill/>
          <a:ln>
            <a:noFill/>
          </a:ln>
        </p:spPr>
        <p:txBody>
          <a:bodyPr spcFirstLastPara="1" wrap="square" lIns="91425" tIns="45700" rIns="91425" bIns="45700" anchor="ctr" anchorCtr="0">
            <a:norm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2800" dirty="0">
                <a:solidFill>
                  <a:schemeClr val="bg2"/>
                </a:solidFill>
                <a:effectLst/>
                <a:latin typeface="29LT Azer" pitchFamily="2" charset="-78"/>
                <a:cs typeface="29LT Azer" pitchFamily="2" charset="-78"/>
              </a:rPr>
              <a:t>المنافسين (المباشرين </a:t>
            </a:r>
            <a:r>
              <a:rPr lang="ar-SA" sz="2800" dirty="0">
                <a:solidFill>
                  <a:schemeClr val="bg2"/>
                </a:solidFill>
                <a:latin typeface="29LT Azer" pitchFamily="2" charset="-78"/>
                <a:cs typeface="29LT Azer" pitchFamily="2" charset="-78"/>
              </a:rPr>
              <a:t>والغير مباشرين)</a:t>
            </a:r>
            <a:r>
              <a:rPr lang="ar-SA" sz="2800" dirty="0">
                <a:solidFill>
                  <a:schemeClr val="bg2"/>
                </a:solidFill>
                <a:effectLst/>
                <a:latin typeface="29LT Azer" pitchFamily="2" charset="-78"/>
                <a:cs typeface="29LT Azer" pitchFamily="2" charset="-78"/>
              </a:rPr>
              <a:t>  </a:t>
            </a:r>
          </a:p>
        </p:txBody>
      </p:sp>
      <p:sp>
        <p:nvSpPr>
          <p:cNvPr id="6" name="Google Shape;151;p7">
            <a:extLst>
              <a:ext uri="{FF2B5EF4-FFF2-40B4-BE49-F238E27FC236}">
                <a16:creationId xmlns:a16="http://schemas.microsoft.com/office/drawing/2014/main" id="{DE3D7C41-2EE2-2408-564E-479209A2B8D0}"/>
              </a:ext>
            </a:extLst>
          </p:cNvPr>
          <p:cNvSpPr txBox="1"/>
          <p:nvPr/>
        </p:nvSpPr>
        <p:spPr>
          <a:xfrm>
            <a:off x="807530" y="894745"/>
            <a:ext cx="10988040" cy="338514"/>
          </a:xfrm>
          <a:prstGeom prst="rect">
            <a:avLst/>
          </a:prstGeom>
          <a:noFill/>
          <a:ln>
            <a:noFill/>
          </a:ln>
        </p:spPr>
        <p:txBody>
          <a:bodyPr spcFirstLastPara="1" wrap="square" lIns="91425" tIns="45700" rIns="91425" bIns="45700" anchor="t" anchorCtr="0">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1600" dirty="0">
                <a:solidFill>
                  <a:schemeClr val="bg2"/>
                </a:solidFill>
                <a:effectLst/>
                <a:highlight>
                  <a:srgbClr val="FFFF00"/>
                </a:highlight>
                <a:latin typeface="29LT Azer" pitchFamily="2" charset="-78"/>
                <a:cs typeface="29LT Azer" pitchFamily="2" charset="-78"/>
              </a:rPr>
              <a:t>جدول يوضح المنافسين ويوضح الابتكار والقيمة المتميزة الموجودة في حلك وغير موجودة عند المنافسين  </a:t>
            </a:r>
          </a:p>
        </p:txBody>
      </p:sp>
      <p:graphicFrame>
        <p:nvGraphicFramePr>
          <p:cNvPr id="2" name="Google Shape;102;p8">
            <a:extLst>
              <a:ext uri="{FF2B5EF4-FFF2-40B4-BE49-F238E27FC236}">
                <a16:creationId xmlns:a16="http://schemas.microsoft.com/office/drawing/2014/main" id="{6C47E4D0-3CAE-AD99-1E04-3DA2323EB4A2}"/>
              </a:ext>
            </a:extLst>
          </p:cNvPr>
          <p:cNvGraphicFramePr/>
          <p:nvPr>
            <p:extLst>
              <p:ext uri="{D42A27DB-BD31-4B8C-83A1-F6EECF244321}">
                <p14:modId xmlns:p14="http://schemas.microsoft.com/office/powerpoint/2010/main" val="1272985879"/>
              </p:ext>
            </p:extLst>
          </p:nvPr>
        </p:nvGraphicFramePr>
        <p:xfrm>
          <a:off x="4267200" y="2795274"/>
          <a:ext cx="7086600" cy="2980250"/>
        </p:xfrm>
        <a:graphic>
          <a:graphicData uri="http://schemas.openxmlformats.org/drawingml/2006/table">
            <a:tbl>
              <a:tblPr>
                <a:noFill/>
                <a:tableStyleId>{14CFE6B2-EB99-4336-B4F9-5CDCC40FB33D}</a:tableStyleId>
              </a:tblPr>
              <a:tblGrid>
                <a:gridCol w="1771650">
                  <a:extLst>
                    <a:ext uri="{9D8B030D-6E8A-4147-A177-3AD203B41FA5}">
                      <a16:colId xmlns:a16="http://schemas.microsoft.com/office/drawing/2014/main" val="20000"/>
                    </a:ext>
                  </a:extLst>
                </a:gridCol>
                <a:gridCol w="1771650">
                  <a:extLst>
                    <a:ext uri="{9D8B030D-6E8A-4147-A177-3AD203B41FA5}">
                      <a16:colId xmlns:a16="http://schemas.microsoft.com/office/drawing/2014/main" val="20001"/>
                    </a:ext>
                  </a:extLst>
                </a:gridCol>
                <a:gridCol w="1771650">
                  <a:extLst>
                    <a:ext uri="{9D8B030D-6E8A-4147-A177-3AD203B41FA5}">
                      <a16:colId xmlns:a16="http://schemas.microsoft.com/office/drawing/2014/main" val="20002"/>
                    </a:ext>
                  </a:extLst>
                </a:gridCol>
                <a:gridCol w="1771650">
                  <a:extLst>
                    <a:ext uri="{9D8B030D-6E8A-4147-A177-3AD203B41FA5}">
                      <a16:colId xmlns:a16="http://schemas.microsoft.com/office/drawing/2014/main" val="20003"/>
                    </a:ext>
                  </a:extLst>
                </a:gridCol>
              </a:tblGrid>
              <a:tr h="590400">
                <a:tc>
                  <a:txBody>
                    <a:bodyPr/>
                    <a:lstStyle/>
                    <a:p>
                      <a:pPr marL="0" marR="0" lvl="0" indent="0" algn="r" rtl="1">
                        <a:spcBef>
                          <a:spcPts val="0"/>
                        </a:spcBef>
                        <a:spcAft>
                          <a:spcPts val="0"/>
                        </a:spcAft>
                        <a:buClr>
                          <a:schemeClr val="dk1"/>
                        </a:buClr>
                        <a:buSzPts val="1500"/>
                        <a:buFont typeface="Arial"/>
                        <a:buNone/>
                      </a:pPr>
                      <a:r>
                        <a:rPr lang="ar-SA" sz="1500" b="0" i="0" u="none" strike="noStrike" cap="none" dirty="0">
                          <a:solidFill>
                            <a:schemeClr val="bg2"/>
                          </a:solidFill>
                          <a:latin typeface="29LT Azer Medium" pitchFamily="2" charset="-78"/>
                          <a:ea typeface="Arial"/>
                          <a:cs typeface="29LT Azer Medium" pitchFamily="2" charset="-78"/>
                          <a:sym typeface="Arial"/>
                        </a:rPr>
                        <a:t>منتجك </a:t>
                      </a:r>
                      <a:endParaRPr sz="1500" b="0" i="0" u="none" strike="noStrike" cap="none" dirty="0">
                        <a:solidFill>
                          <a:schemeClr val="bg2"/>
                        </a:solidFill>
                        <a:latin typeface="29LT Azer Medium" pitchFamily="2" charset="-78"/>
                        <a:ea typeface="Arial"/>
                        <a:cs typeface="29LT Azer Medium"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r" rtl="1">
                        <a:spcBef>
                          <a:spcPts val="0"/>
                        </a:spcBef>
                        <a:spcAft>
                          <a:spcPts val="0"/>
                        </a:spcAft>
                        <a:buClr>
                          <a:schemeClr val="dk1"/>
                        </a:buClr>
                        <a:buSzPts val="1500"/>
                        <a:buFont typeface="Arial"/>
                        <a:buNone/>
                      </a:pPr>
                      <a:r>
                        <a:rPr lang="ar-SA" sz="1500" b="0" i="0" u="none" strike="noStrike" cap="none" dirty="0">
                          <a:solidFill>
                            <a:schemeClr val="bg2"/>
                          </a:solidFill>
                          <a:latin typeface="29LT Azer Medium" pitchFamily="2" charset="-78"/>
                          <a:ea typeface="Arial"/>
                          <a:cs typeface="29LT Azer Medium" pitchFamily="2" charset="-78"/>
                          <a:sym typeface="Arial"/>
                        </a:rPr>
                        <a:t>منتجك </a:t>
                      </a: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5E5E5"/>
                    </a:solidFill>
                  </a:tcPr>
                </a:tc>
                <a:tc>
                  <a:txBody>
                    <a:bodyPr/>
                    <a:lstStyle/>
                    <a:p>
                      <a:pPr marL="0" marR="0" lvl="0" indent="0" algn="ctr" rtl="0">
                        <a:lnSpc>
                          <a:spcPct val="100000"/>
                        </a:lnSpc>
                        <a:spcBef>
                          <a:spcPts val="0"/>
                        </a:spcBef>
                        <a:spcAft>
                          <a:spcPts val="0"/>
                        </a:spcAft>
                        <a:buClr>
                          <a:srgbClr val="007297"/>
                        </a:buClr>
                        <a:buSzPts val="1500"/>
                        <a:buFont typeface="Arial"/>
                        <a:buNone/>
                      </a:pPr>
                      <a:r>
                        <a:rPr lang="ar-SA" sz="1500" b="0" i="0" u="none" strike="noStrike" cap="none" dirty="0">
                          <a:solidFill>
                            <a:srgbClr val="007297"/>
                          </a:solidFill>
                          <a:latin typeface="29LT Azer" pitchFamily="2" charset="-78"/>
                          <a:ea typeface="Arial"/>
                          <a:cs typeface="29LT Azer" pitchFamily="2" charset="-78"/>
                          <a:sym typeface="Arial"/>
                        </a:rPr>
                        <a:t>منتج منافس</a:t>
                      </a: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5E5E5"/>
                    </a:solidFill>
                  </a:tcPr>
                </a:tc>
                <a:tc>
                  <a:txBody>
                    <a:bodyPr/>
                    <a:lstStyle/>
                    <a:p>
                      <a:pPr marL="0" marR="0" lvl="0" indent="0" algn="ctr" rtl="0">
                        <a:lnSpc>
                          <a:spcPct val="100000"/>
                        </a:lnSpc>
                        <a:spcBef>
                          <a:spcPts val="0"/>
                        </a:spcBef>
                        <a:spcAft>
                          <a:spcPts val="0"/>
                        </a:spcAft>
                        <a:buClr>
                          <a:srgbClr val="007297"/>
                        </a:buClr>
                        <a:buSzPts val="1500"/>
                        <a:buFont typeface="Arial"/>
                        <a:buNone/>
                      </a:pPr>
                      <a:r>
                        <a:rPr lang="ar-SA" sz="1500" b="0" i="0" u="none" strike="noStrike" cap="none" dirty="0">
                          <a:solidFill>
                            <a:srgbClr val="007297"/>
                          </a:solidFill>
                          <a:latin typeface="29LT Azer" pitchFamily="2" charset="-78"/>
                          <a:ea typeface="Arial"/>
                          <a:cs typeface="29LT Azer" pitchFamily="2" charset="-78"/>
                          <a:sym typeface="Arial"/>
                        </a:rPr>
                        <a:t>منتج منافس</a:t>
                      </a:r>
                      <a:endParaRPr sz="1500" b="0" i="0" u="none" strike="noStrike" cap="none" dirty="0">
                        <a:solidFill>
                          <a:srgbClr val="007297"/>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5E5E5"/>
                    </a:solidFill>
                  </a:tcPr>
                </a:tc>
                <a:extLst>
                  <a:ext uri="{0D108BD9-81ED-4DB2-BD59-A6C34878D82A}">
                    <a16:rowId xmlns:a16="http://schemas.microsoft.com/office/drawing/2014/main" val="10000"/>
                  </a:ext>
                </a:extLst>
              </a:tr>
              <a:tr h="590400">
                <a:tc>
                  <a:txBody>
                    <a:bodyPr/>
                    <a:lstStyle/>
                    <a:p>
                      <a:pPr marL="0" marR="0" lvl="0" indent="0" algn="r" rtl="1">
                        <a:lnSpc>
                          <a:spcPct val="100000"/>
                        </a:lnSpc>
                        <a:spcBef>
                          <a:spcPts val="0"/>
                        </a:spcBef>
                        <a:spcAft>
                          <a:spcPts val="0"/>
                        </a:spcAft>
                        <a:buClr>
                          <a:srgbClr val="007297"/>
                        </a:buClr>
                        <a:buSzPts val="1500"/>
                        <a:buFont typeface="Arial"/>
                        <a:buNone/>
                      </a:pPr>
                      <a:r>
                        <a:rPr lang="ar-SA" sz="1500" b="0" i="0" u="none" strike="noStrike" cap="none" dirty="0">
                          <a:solidFill>
                            <a:srgbClr val="007297"/>
                          </a:solidFill>
                          <a:latin typeface="29LT Azer" pitchFamily="2" charset="-78"/>
                          <a:ea typeface="Arial"/>
                          <a:cs typeface="29LT Azer" pitchFamily="2" charset="-78"/>
                          <a:sym typeface="Arial"/>
                        </a:rPr>
                        <a:t>جودة</a:t>
                      </a:r>
                      <a:endParaRPr sz="1500" b="0" i="0" u="none" strike="noStrike" cap="none" dirty="0">
                        <a:solidFill>
                          <a:srgbClr val="007297"/>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5E5E5"/>
                    </a:solidFill>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AFA99F"/>
                      </a:solidFill>
                      <a:prstDash val="solid"/>
                      <a:round/>
                      <a:headEnd type="none" w="sm" len="sm"/>
                      <a:tailEnd type="none" w="sm" len="sm"/>
                    </a:lnB>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AFA99F"/>
                      </a:solidFill>
                      <a:prstDash val="solid"/>
                      <a:round/>
                      <a:headEnd type="none" w="sm" len="sm"/>
                      <a:tailEnd type="none" w="sm" len="sm"/>
                    </a:lnB>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AFA99F"/>
                      </a:solidFill>
                      <a:prstDash val="solid"/>
                      <a:round/>
                      <a:headEnd type="none" w="sm" len="sm"/>
                      <a:tailEnd type="none" w="sm" len="sm"/>
                    </a:lnB>
                  </a:tcPr>
                </a:tc>
                <a:extLst>
                  <a:ext uri="{0D108BD9-81ED-4DB2-BD59-A6C34878D82A}">
                    <a16:rowId xmlns:a16="http://schemas.microsoft.com/office/drawing/2014/main" val="10001"/>
                  </a:ext>
                </a:extLst>
              </a:tr>
              <a:tr h="590400">
                <a:tc>
                  <a:txBody>
                    <a:bodyPr/>
                    <a:lstStyle/>
                    <a:p>
                      <a:pPr marL="0" marR="0" lvl="0" indent="0" algn="r" rtl="1">
                        <a:lnSpc>
                          <a:spcPct val="100000"/>
                        </a:lnSpc>
                        <a:spcBef>
                          <a:spcPts val="0"/>
                        </a:spcBef>
                        <a:spcAft>
                          <a:spcPts val="0"/>
                        </a:spcAft>
                        <a:buClr>
                          <a:srgbClr val="007297"/>
                        </a:buClr>
                        <a:buSzPts val="1500"/>
                        <a:buFont typeface="Arial"/>
                        <a:buNone/>
                      </a:pPr>
                      <a:r>
                        <a:rPr lang="ar-SA" sz="1500" b="0" i="0" u="none" strike="noStrike" cap="none" dirty="0">
                          <a:solidFill>
                            <a:srgbClr val="007297"/>
                          </a:solidFill>
                          <a:latin typeface="29LT Azer" pitchFamily="2" charset="-78"/>
                          <a:ea typeface="Arial"/>
                          <a:cs typeface="29LT Azer" pitchFamily="2" charset="-78"/>
                          <a:sym typeface="Arial"/>
                        </a:rPr>
                        <a:t>فريق تقني</a:t>
                      </a:r>
                      <a:endParaRPr sz="1500" b="0" i="0" u="none" strike="noStrike" cap="none" dirty="0">
                        <a:solidFill>
                          <a:srgbClr val="007297"/>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lgn="ctr">
                      <a:solidFill>
                        <a:srgbClr val="000000">
                          <a:alpha val="0"/>
                        </a:srgbClr>
                      </a:solidFill>
                      <a:prstDash val="solid"/>
                      <a:round/>
                      <a:headEnd type="none" w="sm" len="sm"/>
                      <a:tailEnd type="none" w="sm" len="sm"/>
                    </a:lnB>
                    <a:solidFill>
                      <a:srgbClr val="E5E5E5"/>
                    </a:solidFill>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12700" cap="flat" cmpd="sng" algn="ctr">
                      <a:solidFill>
                        <a:srgbClr val="AFA99F"/>
                      </a:solidFill>
                      <a:prstDash val="solid"/>
                      <a:round/>
                      <a:headEnd type="none" w="sm" len="sm"/>
                      <a:tailEnd type="none" w="sm" len="sm"/>
                    </a:lnB>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12700" cap="flat" cmpd="sng" algn="ctr">
                      <a:solidFill>
                        <a:srgbClr val="AFA99F"/>
                      </a:solidFill>
                      <a:prstDash val="solid"/>
                      <a:round/>
                      <a:headEnd type="none" w="sm" len="sm"/>
                      <a:tailEnd type="none" w="sm" len="sm"/>
                    </a:lnB>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12700" cap="flat" cmpd="sng" algn="ctr">
                      <a:solidFill>
                        <a:srgbClr val="AFA99F"/>
                      </a:solidFill>
                      <a:prstDash val="solid"/>
                      <a:round/>
                      <a:headEnd type="none" w="sm" len="sm"/>
                      <a:tailEnd type="none" w="sm" len="sm"/>
                    </a:lnB>
                  </a:tcPr>
                </a:tc>
                <a:extLst>
                  <a:ext uri="{0D108BD9-81ED-4DB2-BD59-A6C34878D82A}">
                    <a16:rowId xmlns:a16="http://schemas.microsoft.com/office/drawing/2014/main" val="10002"/>
                  </a:ext>
                </a:extLst>
              </a:tr>
              <a:tr h="590400">
                <a:tc>
                  <a:txBody>
                    <a:bodyPr/>
                    <a:lstStyle/>
                    <a:p>
                      <a:pPr marL="0" marR="0" lvl="0" indent="0" algn="r" rtl="1">
                        <a:lnSpc>
                          <a:spcPct val="100000"/>
                        </a:lnSpc>
                        <a:spcBef>
                          <a:spcPts val="0"/>
                        </a:spcBef>
                        <a:spcAft>
                          <a:spcPts val="0"/>
                        </a:spcAft>
                        <a:buClr>
                          <a:srgbClr val="007297"/>
                        </a:buClr>
                        <a:buSzPts val="1500"/>
                        <a:buFont typeface="Arial"/>
                        <a:buNone/>
                      </a:pPr>
                      <a:r>
                        <a:rPr lang="ar-SA" sz="1500" b="0" i="0" u="none" strike="noStrike" cap="none" dirty="0">
                          <a:solidFill>
                            <a:srgbClr val="007297"/>
                          </a:solidFill>
                          <a:latin typeface="29LT Azer" pitchFamily="2" charset="-78"/>
                          <a:ea typeface="Arial"/>
                          <a:cs typeface="29LT Azer" pitchFamily="2" charset="-78"/>
                          <a:sym typeface="Arial"/>
                        </a:rPr>
                        <a:t>تقنية حديثة</a:t>
                      </a:r>
                      <a:endParaRPr sz="1500" b="0" i="0" u="none" strike="noStrike" cap="none" dirty="0">
                        <a:solidFill>
                          <a:srgbClr val="007297"/>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lgn="ctr">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lgn="ctr">
                      <a:solidFill>
                        <a:srgbClr val="000000">
                          <a:alpha val="0"/>
                        </a:srgbClr>
                      </a:solidFill>
                      <a:prstDash val="solid"/>
                      <a:round/>
                      <a:headEnd type="none" w="sm" len="sm"/>
                      <a:tailEnd type="none" w="sm" len="sm"/>
                    </a:lnB>
                    <a:solidFill>
                      <a:srgbClr val="E5E5E5"/>
                    </a:solidFill>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lgn="ctr">
                      <a:solidFill>
                        <a:srgbClr val="000000">
                          <a:alpha val="0"/>
                        </a:srgbClr>
                      </a:solidFill>
                      <a:prstDash val="solid"/>
                      <a:round/>
                      <a:headEnd type="none" w="sm" len="sm"/>
                      <a:tailEnd type="none" w="sm" len="sm"/>
                    </a:lnL>
                    <a:lnR w="9525" cap="flat" cmpd="sng" algn="ctr">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12700" cap="flat" cmpd="sng" algn="ctr">
                      <a:solidFill>
                        <a:srgbClr val="AFA99F"/>
                      </a:solidFill>
                      <a:prstDash val="solid"/>
                      <a:round/>
                      <a:headEnd type="none" w="sm" len="sm"/>
                      <a:tailEnd type="none" w="sm" len="sm"/>
                    </a:lnB>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lgn="ctr">
                      <a:solidFill>
                        <a:srgbClr val="000000">
                          <a:alpha val="0"/>
                        </a:srgbClr>
                      </a:solidFill>
                      <a:prstDash val="solid"/>
                      <a:round/>
                      <a:headEnd type="none" w="sm" len="sm"/>
                      <a:tailEnd type="none" w="sm" len="sm"/>
                    </a:lnL>
                    <a:lnR w="9525" cap="flat" cmpd="sng" algn="ctr">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12700" cap="flat" cmpd="sng" algn="ctr">
                      <a:solidFill>
                        <a:srgbClr val="AFA99F"/>
                      </a:solidFill>
                      <a:prstDash val="solid"/>
                      <a:round/>
                      <a:headEnd type="none" w="sm" len="sm"/>
                      <a:tailEnd type="none" w="sm" len="sm"/>
                    </a:lnB>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lgn="ctr">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12700" cap="flat" cmpd="sng" algn="ctr">
                      <a:solidFill>
                        <a:srgbClr val="AFA99F"/>
                      </a:solidFill>
                      <a:prstDash val="solid"/>
                      <a:round/>
                      <a:headEnd type="none" w="sm" len="sm"/>
                      <a:tailEnd type="none" w="sm" len="sm"/>
                    </a:lnB>
                  </a:tcPr>
                </a:tc>
                <a:extLst>
                  <a:ext uri="{0D108BD9-81ED-4DB2-BD59-A6C34878D82A}">
                    <a16:rowId xmlns:a16="http://schemas.microsoft.com/office/drawing/2014/main" val="1219652259"/>
                  </a:ext>
                </a:extLst>
              </a:tr>
              <a:tr h="590400">
                <a:tc>
                  <a:txBody>
                    <a:bodyPr/>
                    <a:lstStyle/>
                    <a:p>
                      <a:pPr marL="0" marR="0" lvl="0" indent="0" algn="r" rtl="1">
                        <a:lnSpc>
                          <a:spcPct val="100000"/>
                        </a:lnSpc>
                        <a:spcBef>
                          <a:spcPts val="0"/>
                        </a:spcBef>
                        <a:spcAft>
                          <a:spcPts val="0"/>
                        </a:spcAft>
                        <a:buClr>
                          <a:srgbClr val="007297"/>
                        </a:buClr>
                        <a:buSzPts val="1500"/>
                        <a:buFont typeface="Arial"/>
                        <a:buNone/>
                      </a:pPr>
                      <a:r>
                        <a:rPr lang="ar-SA" sz="1500" b="0" i="0" u="none" strike="noStrike" cap="none" dirty="0">
                          <a:solidFill>
                            <a:srgbClr val="007297"/>
                          </a:solidFill>
                          <a:latin typeface="29LT Azer" pitchFamily="2" charset="-78"/>
                          <a:ea typeface="Arial"/>
                          <a:cs typeface="29LT Azer" pitchFamily="2" charset="-78"/>
                          <a:sym typeface="Arial"/>
                        </a:rPr>
                        <a:t>سوق مستهدف جديد</a:t>
                      </a:r>
                      <a:endParaRPr sz="1500" b="0" i="0" u="none" strike="noStrike" cap="none" dirty="0">
                        <a:solidFill>
                          <a:srgbClr val="007297"/>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lgn="ctr">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5E5E5"/>
                    </a:solidFill>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lgn="ctr">
                      <a:solidFill>
                        <a:srgbClr val="000000">
                          <a:alpha val="0"/>
                        </a:srgbClr>
                      </a:solidFill>
                      <a:prstDash val="solid"/>
                      <a:round/>
                      <a:headEnd type="none" w="sm" len="sm"/>
                      <a:tailEnd type="none" w="sm" len="sm"/>
                    </a:lnL>
                    <a:lnR w="9525" cap="flat" cmpd="sng" algn="ctr">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lgn="ctr">
                      <a:solidFill>
                        <a:srgbClr val="000000">
                          <a:alpha val="0"/>
                        </a:srgbClr>
                      </a:solidFill>
                      <a:prstDash val="solid"/>
                      <a:round/>
                      <a:headEnd type="none" w="sm" len="sm"/>
                      <a:tailEnd type="none" w="sm" len="sm"/>
                    </a:lnL>
                    <a:lnR w="9525" cap="flat" cmpd="sng" algn="ctr">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lgn="ctr">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29488614"/>
                  </a:ext>
                </a:extLst>
              </a:tr>
            </a:tbl>
          </a:graphicData>
        </a:graphic>
      </p:graphicFrame>
      <p:sp>
        <p:nvSpPr>
          <p:cNvPr id="3" name="Content Placeholder 2">
            <a:extLst>
              <a:ext uri="{FF2B5EF4-FFF2-40B4-BE49-F238E27FC236}">
                <a16:creationId xmlns:a16="http://schemas.microsoft.com/office/drawing/2014/main" id="{EF55DFB5-F9A4-D172-A8E7-7D3B447C0191}"/>
              </a:ext>
            </a:extLst>
          </p:cNvPr>
          <p:cNvSpPr txBox="1">
            <a:spLocks/>
          </p:cNvSpPr>
          <p:nvPr/>
        </p:nvSpPr>
        <p:spPr>
          <a:xfrm>
            <a:off x="2237590" y="1479828"/>
            <a:ext cx="9116209" cy="1134280"/>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R="0" lvl="0" algn="r" rtl="1">
              <a:lnSpc>
                <a:spcPct val="100000"/>
              </a:lnSpc>
              <a:spcBef>
                <a:spcPts val="0"/>
              </a:spcBef>
              <a:spcAft>
                <a:spcPts val="0"/>
              </a:spcAft>
              <a:buClr>
                <a:schemeClr val="dk2"/>
              </a:buClr>
              <a:buSzPts val="2000"/>
              <a:buFont typeface="Arial"/>
              <a:buNone/>
              <a:defRPr sz="2000" b="0" i="0" u="none" strike="noStrike" cap="none">
                <a:solidFill>
                  <a:srgbClr val="76777A"/>
                </a:solidFill>
                <a:latin typeface="Arial"/>
                <a:ea typeface="Arial"/>
                <a:cs typeface="Arial"/>
                <a:sym typeface="Arial"/>
              </a:defRPr>
            </a:lvl1pPr>
            <a:lvl2pPr marR="0" lvl="1" algn="ctr" rtl="1">
              <a:lnSpc>
                <a:spcPct val="100000"/>
              </a:lnSpc>
              <a:spcBef>
                <a:spcPts val="0"/>
              </a:spcBef>
              <a:spcAft>
                <a:spcPts val="0"/>
              </a:spcAft>
              <a:buClr>
                <a:schemeClr val="dk2"/>
              </a:buClr>
              <a:buSzPts val="2500"/>
              <a:buFont typeface="Arial"/>
              <a:buNone/>
              <a:defRPr sz="2000" b="0" i="0" u="none" strike="noStrike" cap="none">
                <a:solidFill>
                  <a:schemeClr val="dk1"/>
                </a:solidFill>
                <a:latin typeface="Arial"/>
                <a:ea typeface="Arial"/>
                <a:cs typeface="Arial"/>
                <a:sym typeface="Arial"/>
              </a:defRPr>
            </a:lvl2pPr>
            <a:lvl3pPr marR="0" lvl="2" algn="ctr" rtl="1">
              <a:lnSpc>
                <a:spcPct val="100000"/>
              </a:lnSpc>
              <a:spcBef>
                <a:spcPts val="0"/>
              </a:spcBef>
              <a:spcAft>
                <a:spcPts val="0"/>
              </a:spcAft>
              <a:buClr>
                <a:schemeClr val="dk2"/>
              </a:buClr>
              <a:buSzPts val="2160"/>
              <a:buFont typeface="Arial"/>
              <a:buNone/>
              <a:defRPr sz="1800" b="0" i="0" u="none" strike="noStrike" cap="none">
                <a:solidFill>
                  <a:schemeClr val="dk1"/>
                </a:solidFill>
                <a:latin typeface="Arial"/>
                <a:ea typeface="Arial"/>
                <a:cs typeface="Arial"/>
                <a:sym typeface="Arial"/>
              </a:defRPr>
            </a:lvl3pPr>
            <a:lvl4pPr marR="0" lvl="3" algn="ctr" rtl="1">
              <a:lnSpc>
                <a:spcPct val="100000"/>
              </a:lnSpc>
              <a:spcBef>
                <a:spcPts val="0"/>
              </a:spcBef>
              <a:spcAft>
                <a:spcPts val="0"/>
              </a:spcAft>
              <a:buClr>
                <a:schemeClr val="dk2"/>
              </a:buClr>
              <a:buSzPts val="1920"/>
              <a:buFont typeface="Arial"/>
              <a:buNone/>
              <a:defRPr sz="1600" b="0" i="0" u="none" strike="noStrike" cap="none">
                <a:solidFill>
                  <a:schemeClr val="dk1"/>
                </a:solidFill>
                <a:latin typeface="Arial"/>
                <a:ea typeface="Arial"/>
                <a:cs typeface="Arial"/>
                <a:sym typeface="Arial"/>
              </a:defRPr>
            </a:lvl4pPr>
            <a:lvl5pPr marR="0" lvl="4" algn="ctr" rtl="1">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9pPr>
          </a:lstStyle>
          <a:p>
            <a:r>
              <a:rPr lang="ar-SA" dirty="0">
                <a:highlight>
                  <a:srgbClr val="FFFF00"/>
                </a:highlight>
                <a:latin typeface="29LT Azer" pitchFamily="2" charset="-78"/>
                <a:cs typeface="29LT Azer" pitchFamily="2" charset="-78"/>
              </a:rPr>
              <a:t>توضيح من هم المنافسين وما يقدمونه. </a:t>
            </a:r>
          </a:p>
          <a:p>
            <a:r>
              <a:rPr lang="ar-SA" dirty="0">
                <a:highlight>
                  <a:srgbClr val="FFFF00"/>
                </a:highlight>
                <a:latin typeface="29LT Azer" pitchFamily="2" charset="-78"/>
                <a:cs typeface="29LT Azer" pitchFamily="2" charset="-78"/>
              </a:rPr>
              <a:t>كيف يختلف الحل المقترح أو المنتج/ الخدمة عن الموجود في السوق. </a:t>
            </a:r>
          </a:p>
          <a:p>
            <a:r>
              <a:rPr lang="ar-SA" dirty="0">
                <a:highlight>
                  <a:srgbClr val="FFFF00"/>
                </a:highlight>
                <a:latin typeface="29LT Azer" pitchFamily="2" charset="-78"/>
                <a:cs typeface="29LT Azer" pitchFamily="2" charset="-78"/>
              </a:rPr>
              <a:t>تموضعك بين منافسيك (بخدمة أفضل – جودة – سرعة خدمة - .. أو ماذا )</a:t>
            </a:r>
            <a:r>
              <a:rPr lang="en-SA" dirty="0">
                <a:highlight>
                  <a:srgbClr val="FFFF00"/>
                </a:highlight>
                <a:latin typeface="29LT Azer" pitchFamily="2" charset="-78"/>
                <a:cs typeface="29LT Azer" pitchFamily="2" charset="-78"/>
              </a:rPr>
              <a:t> </a:t>
            </a:r>
          </a:p>
        </p:txBody>
      </p:sp>
      <p:pic>
        <p:nvPicPr>
          <p:cNvPr id="16" name="Graphic 15" descr="Checkmark with solid fill">
            <a:extLst>
              <a:ext uri="{FF2B5EF4-FFF2-40B4-BE49-F238E27FC236}">
                <a16:creationId xmlns:a16="http://schemas.microsoft.com/office/drawing/2014/main" id="{4BDCF21F-AC84-F8D6-DF4C-4629767584E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66857" y="3460749"/>
            <a:ext cx="457200" cy="457200"/>
          </a:xfrm>
          <a:prstGeom prst="rect">
            <a:avLst/>
          </a:prstGeom>
        </p:spPr>
      </p:pic>
      <p:pic>
        <p:nvPicPr>
          <p:cNvPr id="17" name="Graphic 16" descr="Checkmark with solid fill">
            <a:extLst>
              <a:ext uri="{FF2B5EF4-FFF2-40B4-BE49-F238E27FC236}">
                <a16:creationId xmlns:a16="http://schemas.microsoft.com/office/drawing/2014/main" id="{2AF737D7-29F2-0985-CB4C-CC9AF1DB071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66857" y="4077041"/>
            <a:ext cx="457200" cy="457200"/>
          </a:xfrm>
          <a:prstGeom prst="rect">
            <a:avLst/>
          </a:prstGeom>
        </p:spPr>
      </p:pic>
      <p:pic>
        <p:nvPicPr>
          <p:cNvPr id="18" name="Graphic 17" descr="Checkmark with solid fill">
            <a:extLst>
              <a:ext uri="{FF2B5EF4-FFF2-40B4-BE49-F238E27FC236}">
                <a16:creationId xmlns:a16="http://schemas.microsoft.com/office/drawing/2014/main" id="{331AEEC3-2877-1B2E-D2DF-3A10DCBFD49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59600" y="4663704"/>
            <a:ext cx="457200" cy="457200"/>
          </a:xfrm>
          <a:prstGeom prst="rect">
            <a:avLst/>
          </a:prstGeom>
        </p:spPr>
      </p:pic>
      <p:pic>
        <p:nvPicPr>
          <p:cNvPr id="19" name="Graphic 18" descr="Checkmark with solid fill">
            <a:extLst>
              <a:ext uri="{FF2B5EF4-FFF2-40B4-BE49-F238E27FC236}">
                <a16:creationId xmlns:a16="http://schemas.microsoft.com/office/drawing/2014/main" id="{ADF910DC-2BCF-6D50-7454-59A3E46782D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59600" y="5318324"/>
            <a:ext cx="457200" cy="457200"/>
          </a:xfrm>
          <a:prstGeom prst="rect">
            <a:avLst/>
          </a:prstGeom>
        </p:spPr>
      </p:pic>
      <p:pic>
        <p:nvPicPr>
          <p:cNvPr id="20" name="Graphic 19" descr="Checkmark with solid fill">
            <a:extLst>
              <a:ext uri="{FF2B5EF4-FFF2-40B4-BE49-F238E27FC236}">
                <a16:creationId xmlns:a16="http://schemas.microsoft.com/office/drawing/2014/main" id="{26BA5DA9-9EB8-F391-3E43-402BA5BB473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54572" y="4056799"/>
            <a:ext cx="457200" cy="457200"/>
          </a:xfrm>
          <a:prstGeom prst="rect">
            <a:avLst/>
          </a:prstGeom>
        </p:spPr>
      </p:pic>
      <p:pic>
        <p:nvPicPr>
          <p:cNvPr id="21" name="Graphic 20" descr="Checkmark with solid fill">
            <a:extLst>
              <a:ext uri="{FF2B5EF4-FFF2-40B4-BE49-F238E27FC236}">
                <a16:creationId xmlns:a16="http://schemas.microsoft.com/office/drawing/2014/main" id="{666AF9DF-5F36-C692-64B9-B05768A9355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43949" y="3460749"/>
            <a:ext cx="457200" cy="457200"/>
          </a:xfrm>
          <a:prstGeom prst="rect">
            <a:avLst/>
          </a:prstGeom>
        </p:spPr>
      </p:pic>
      <p:pic>
        <p:nvPicPr>
          <p:cNvPr id="22" name="Graphic 21" descr="Checkmark with solid fill">
            <a:extLst>
              <a:ext uri="{FF2B5EF4-FFF2-40B4-BE49-F238E27FC236}">
                <a16:creationId xmlns:a16="http://schemas.microsoft.com/office/drawing/2014/main" id="{5BADC356-99C0-4827-59CA-E046C341361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54572" y="5192850"/>
            <a:ext cx="457200" cy="457200"/>
          </a:xfrm>
          <a:prstGeom prst="rect">
            <a:avLst/>
          </a:prstGeom>
        </p:spPr>
      </p:pic>
      <p:pic>
        <p:nvPicPr>
          <p:cNvPr id="23" name="Graphic 22" descr="Checkmark with solid fill">
            <a:extLst>
              <a:ext uri="{FF2B5EF4-FFF2-40B4-BE49-F238E27FC236}">
                <a16:creationId xmlns:a16="http://schemas.microsoft.com/office/drawing/2014/main" id="{EDB9872B-71F5-5199-64A0-180AE117695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43949" y="4611370"/>
            <a:ext cx="457200" cy="457200"/>
          </a:xfrm>
          <a:prstGeom prst="rect">
            <a:avLst/>
          </a:prstGeom>
        </p:spPr>
      </p:pic>
    </p:spTree>
    <p:extLst>
      <p:ext uri="{BB962C8B-B14F-4D97-AF65-F5344CB8AC3E}">
        <p14:creationId xmlns:p14="http://schemas.microsoft.com/office/powerpoint/2010/main" val="20371989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61" name="Google Shape;61;p5"/>
          <p:cNvSpPr txBox="1">
            <a:spLocks noGrp="1"/>
          </p:cNvSpPr>
          <p:nvPr>
            <p:ph type="ftr" idx="11"/>
          </p:nvPr>
        </p:nvSpPr>
        <p:spPr>
          <a:xfrm>
            <a:off x="1619450" y="6454375"/>
            <a:ext cx="895309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ar-SA"/>
              <a:t>عنوان الملف</a:t>
            </a:r>
            <a:endParaRPr/>
          </a:p>
        </p:txBody>
      </p:sp>
      <p:sp>
        <p:nvSpPr>
          <p:cNvPr id="62" name="Google Shape;62;p5"/>
          <p:cNvSpPr txBox="1">
            <a:spLocks noGrp="1"/>
          </p:cNvSpPr>
          <p:nvPr>
            <p:ph type="sldNum" idx="12"/>
          </p:nvPr>
        </p:nvSpPr>
        <p:spPr>
          <a:xfrm>
            <a:off x="433137" y="6454373"/>
            <a:ext cx="1039528"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ar-SA"/>
              <a:t>17</a:t>
            </a:fld>
            <a:endParaRPr/>
          </a:p>
        </p:txBody>
      </p:sp>
      <p:sp>
        <p:nvSpPr>
          <p:cNvPr id="4" name="TextBox 3">
            <a:extLst>
              <a:ext uri="{FF2B5EF4-FFF2-40B4-BE49-F238E27FC236}">
                <a16:creationId xmlns:a16="http://schemas.microsoft.com/office/drawing/2014/main" id="{9143F830-C2D3-11BC-C9A5-E3F3C973F0AC}"/>
              </a:ext>
            </a:extLst>
          </p:cNvPr>
          <p:cNvSpPr txBox="1"/>
          <p:nvPr/>
        </p:nvSpPr>
        <p:spPr>
          <a:xfrm>
            <a:off x="48833" y="5807014"/>
            <a:ext cx="2565957" cy="577081"/>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*قم بحذف الكلام المحدد بالأصفر هذه الصفحة بعد الاطلاع على المثال ومن ثم إضافة المحتوى الخاص بك..</a:t>
            </a:r>
          </a:p>
        </p:txBody>
      </p:sp>
      <p:sp>
        <p:nvSpPr>
          <p:cNvPr id="5" name="Google Shape;178;p10">
            <a:extLst>
              <a:ext uri="{FF2B5EF4-FFF2-40B4-BE49-F238E27FC236}">
                <a16:creationId xmlns:a16="http://schemas.microsoft.com/office/drawing/2014/main" id="{323EE34C-EBC4-EC37-5CD7-4BC4B31C83F7}"/>
              </a:ext>
            </a:extLst>
          </p:cNvPr>
          <p:cNvSpPr txBox="1"/>
          <p:nvPr/>
        </p:nvSpPr>
        <p:spPr>
          <a:xfrm>
            <a:off x="1421572" y="198176"/>
            <a:ext cx="10515600" cy="891263"/>
          </a:xfrm>
          <a:prstGeom prst="rect">
            <a:avLst/>
          </a:prstGeom>
          <a:noFill/>
          <a:ln>
            <a:noFill/>
          </a:ln>
        </p:spPr>
        <p:txBody>
          <a:bodyPr spcFirstLastPara="1" wrap="square" lIns="91425" tIns="45700" rIns="91425" bIns="45700" anchor="ctr" anchorCtr="0">
            <a:norm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2800" dirty="0">
                <a:solidFill>
                  <a:schemeClr val="bg2"/>
                </a:solidFill>
                <a:effectLst/>
                <a:latin typeface="29LT Azer" pitchFamily="2" charset="-78"/>
                <a:cs typeface="29LT Azer" pitchFamily="2" charset="-78"/>
              </a:rPr>
              <a:t>المنافسين (المباشرين </a:t>
            </a:r>
            <a:r>
              <a:rPr lang="ar-SA" sz="2800" dirty="0">
                <a:solidFill>
                  <a:schemeClr val="bg2"/>
                </a:solidFill>
                <a:latin typeface="29LT Azer" pitchFamily="2" charset="-78"/>
                <a:cs typeface="29LT Azer" pitchFamily="2" charset="-78"/>
              </a:rPr>
              <a:t>والغير مباشرين)</a:t>
            </a:r>
            <a:r>
              <a:rPr lang="ar-SA" sz="2800" dirty="0">
                <a:solidFill>
                  <a:schemeClr val="bg2"/>
                </a:solidFill>
                <a:effectLst/>
                <a:latin typeface="29LT Azer" pitchFamily="2" charset="-78"/>
                <a:cs typeface="29LT Azer" pitchFamily="2" charset="-78"/>
              </a:rPr>
              <a:t>  </a:t>
            </a:r>
          </a:p>
        </p:txBody>
      </p:sp>
      <p:sp>
        <p:nvSpPr>
          <p:cNvPr id="6" name="Google Shape;151;p7">
            <a:extLst>
              <a:ext uri="{FF2B5EF4-FFF2-40B4-BE49-F238E27FC236}">
                <a16:creationId xmlns:a16="http://schemas.microsoft.com/office/drawing/2014/main" id="{DE3D7C41-2EE2-2408-564E-479209A2B8D0}"/>
              </a:ext>
            </a:extLst>
          </p:cNvPr>
          <p:cNvSpPr txBox="1"/>
          <p:nvPr/>
        </p:nvSpPr>
        <p:spPr>
          <a:xfrm>
            <a:off x="807530" y="894745"/>
            <a:ext cx="10988040" cy="338514"/>
          </a:xfrm>
          <a:prstGeom prst="rect">
            <a:avLst/>
          </a:prstGeom>
          <a:noFill/>
          <a:ln>
            <a:noFill/>
          </a:ln>
        </p:spPr>
        <p:txBody>
          <a:bodyPr spcFirstLastPara="1" wrap="square" lIns="91425" tIns="45700" rIns="91425" bIns="45700" anchor="t" anchorCtr="0">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1600" dirty="0">
                <a:solidFill>
                  <a:schemeClr val="bg2"/>
                </a:solidFill>
                <a:effectLst/>
                <a:highlight>
                  <a:srgbClr val="FFFF00"/>
                </a:highlight>
                <a:latin typeface="29LT Azer" pitchFamily="2" charset="-78"/>
                <a:cs typeface="29LT Azer" pitchFamily="2" charset="-78"/>
              </a:rPr>
              <a:t>جدول يوضح المنافسين ويوضح الابتكار والقيمة المتميزة الموجودة في حلك وغير موجودة عند المنافسين  </a:t>
            </a:r>
          </a:p>
        </p:txBody>
      </p:sp>
      <p:graphicFrame>
        <p:nvGraphicFramePr>
          <p:cNvPr id="2" name="Google Shape;102;p8">
            <a:extLst>
              <a:ext uri="{FF2B5EF4-FFF2-40B4-BE49-F238E27FC236}">
                <a16:creationId xmlns:a16="http://schemas.microsoft.com/office/drawing/2014/main" id="{6C47E4D0-3CAE-AD99-1E04-3DA2323EB4A2}"/>
              </a:ext>
            </a:extLst>
          </p:cNvPr>
          <p:cNvGraphicFramePr/>
          <p:nvPr/>
        </p:nvGraphicFramePr>
        <p:xfrm>
          <a:off x="4267200" y="2795274"/>
          <a:ext cx="7086600" cy="2980250"/>
        </p:xfrm>
        <a:graphic>
          <a:graphicData uri="http://schemas.openxmlformats.org/drawingml/2006/table">
            <a:tbl>
              <a:tblPr>
                <a:noFill/>
                <a:tableStyleId>{14CFE6B2-EB99-4336-B4F9-5CDCC40FB33D}</a:tableStyleId>
              </a:tblPr>
              <a:tblGrid>
                <a:gridCol w="1771650">
                  <a:extLst>
                    <a:ext uri="{9D8B030D-6E8A-4147-A177-3AD203B41FA5}">
                      <a16:colId xmlns:a16="http://schemas.microsoft.com/office/drawing/2014/main" val="20000"/>
                    </a:ext>
                  </a:extLst>
                </a:gridCol>
                <a:gridCol w="1771650">
                  <a:extLst>
                    <a:ext uri="{9D8B030D-6E8A-4147-A177-3AD203B41FA5}">
                      <a16:colId xmlns:a16="http://schemas.microsoft.com/office/drawing/2014/main" val="20001"/>
                    </a:ext>
                  </a:extLst>
                </a:gridCol>
                <a:gridCol w="1771650">
                  <a:extLst>
                    <a:ext uri="{9D8B030D-6E8A-4147-A177-3AD203B41FA5}">
                      <a16:colId xmlns:a16="http://schemas.microsoft.com/office/drawing/2014/main" val="20002"/>
                    </a:ext>
                  </a:extLst>
                </a:gridCol>
                <a:gridCol w="1771650">
                  <a:extLst>
                    <a:ext uri="{9D8B030D-6E8A-4147-A177-3AD203B41FA5}">
                      <a16:colId xmlns:a16="http://schemas.microsoft.com/office/drawing/2014/main" val="20003"/>
                    </a:ext>
                  </a:extLst>
                </a:gridCol>
              </a:tblGrid>
              <a:tr h="590400">
                <a:tc>
                  <a:txBody>
                    <a:bodyPr/>
                    <a:lstStyle/>
                    <a:p>
                      <a:pPr marL="0" marR="0" lvl="0" indent="0" algn="r" rtl="1">
                        <a:spcBef>
                          <a:spcPts val="0"/>
                        </a:spcBef>
                        <a:spcAft>
                          <a:spcPts val="0"/>
                        </a:spcAft>
                        <a:buClr>
                          <a:schemeClr val="dk1"/>
                        </a:buClr>
                        <a:buSzPts val="1500"/>
                        <a:buFont typeface="Arial"/>
                        <a:buNone/>
                      </a:pPr>
                      <a:r>
                        <a:rPr lang="ar-SA" sz="1500" b="0" i="0" u="none" strike="noStrike" cap="none" dirty="0">
                          <a:solidFill>
                            <a:schemeClr val="bg2"/>
                          </a:solidFill>
                          <a:latin typeface="29LT Azer Medium" pitchFamily="2" charset="-78"/>
                          <a:ea typeface="Arial"/>
                          <a:cs typeface="29LT Azer Medium" pitchFamily="2" charset="-78"/>
                          <a:sym typeface="Arial"/>
                        </a:rPr>
                        <a:t>منتجك </a:t>
                      </a:r>
                      <a:endParaRPr sz="1500" b="0" i="0" u="none" strike="noStrike" cap="none" dirty="0">
                        <a:solidFill>
                          <a:schemeClr val="bg2"/>
                        </a:solidFill>
                        <a:latin typeface="29LT Azer Medium" pitchFamily="2" charset="-78"/>
                        <a:ea typeface="Arial"/>
                        <a:cs typeface="29LT Azer Medium"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r" rtl="1">
                        <a:spcBef>
                          <a:spcPts val="0"/>
                        </a:spcBef>
                        <a:spcAft>
                          <a:spcPts val="0"/>
                        </a:spcAft>
                        <a:buClr>
                          <a:schemeClr val="dk1"/>
                        </a:buClr>
                        <a:buSzPts val="1500"/>
                        <a:buFont typeface="Arial"/>
                        <a:buNone/>
                      </a:pPr>
                      <a:r>
                        <a:rPr lang="ar-SA" sz="1500" b="0" i="0" u="none" strike="noStrike" cap="none" dirty="0">
                          <a:solidFill>
                            <a:schemeClr val="bg2"/>
                          </a:solidFill>
                          <a:latin typeface="29LT Azer Medium" pitchFamily="2" charset="-78"/>
                          <a:ea typeface="Arial"/>
                          <a:cs typeface="29LT Azer Medium" pitchFamily="2" charset="-78"/>
                          <a:sym typeface="Arial"/>
                        </a:rPr>
                        <a:t>منتجك </a:t>
                      </a: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5E5E5"/>
                    </a:solidFill>
                  </a:tcPr>
                </a:tc>
                <a:tc>
                  <a:txBody>
                    <a:bodyPr/>
                    <a:lstStyle/>
                    <a:p>
                      <a:pPr marL="0" marR="0" lvl="0" indent="0" algn="ctr" rtl="0">
                        <a:lnSpc>
                          <a:spcPct val="100000"/>
                        </a:lnSpc>
                        <a:spcBef>
                          <a:spcPts val="0"/>
                        </a:spcBef>
                        <a:spcAft>
                          <a:spcPts val="0"/>
                        </a:spcAft>
                        <a:buClr>
                          <a:srgbClr val="007297"/>
                        </a:buClr>
                        <a:buSzPts val="1500"/>
                        <a:buFont typeface="Arial"/>
                        <a:buNone/>
                      </a:pPr>
                      <a:r>
                        <a:rPr lang="ar-SA" sz="1500" b="0" i="0" u="none" strike="noStrike" cap="none" dirty="0">
                          <a:solidFill>
                            <a:srgbClr val="007297"/>
                          </a:solidFill>
                          <a:latin typeface="29LT Azer" pitchFamily="2" charset="-78"/>
                          <a:ea typeface="Arial"/>
                          <a:cs typeface="29LT Azer" pitchFamily="2" charset="-78"/>
                          <a:sym typeface="Arial"/>
                        </a:rPr>
                        <a:t>منتج منافس</a:t>
                      </a: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5E5E5"/>
                    </a:solidFill>
                  </a:tcPr>
                </a:tc>
                <a:tc>
                  <a:txBody>
                    <a:bodyPr/>
                    <a:lstStyle/>
                    <a:p>
                      <a:pPr marL="0" marR="0" lvl="0" indent="0" algn="ctr" rtl="0">
                        <a:lnSpc>
                          <a:spcPct val="100000"/>
                        </a:lnSpc>
                        <a:spcBef>
                          <a:spcPts val="0"/>
                        </a:spcBef>
                        <a:spcAft>
                          <a:spcPts val="0"/>
                        </a:spcAft>
                        <a:buClr>
                          <a:srgbClr val="007297"/>
                        </a:buClr>
                        <a:buSzPts val="1500"/>
                        <a:buFont typeface="Arial"/>
                        <a:buNone/>
                      </a:pPr>
                      <a:r>
                        <a:rPr lang="ar-SA" sz="1500" b="0" i="0" u="none" strike="noStrike" cap="none" dirty="0">
                          <a:solidFill>
                            <a:srgbClr val="007297"/>
                          </a:solidFill>
                          <a:latin typeface="29LT Azer" pitchFamily="2" charset="-78"/>
                          <a:ea typeface="Arial"/>
                          <a:cs typeface="29LT Azer" pitchFamily="2" charset="-78"/>
                          <a:sym typeface="Arial"/>
                        </a:rPr>
                        <a:t>منتج منافس</a:t>
                      </a:r>
                      <a:endParaRPr sz="1500" b="0" i="0" u="none" strike="noStrike" cap="none" dirty="0">
                        <a:solidFill>
                          <a:srgbClr val="007297"/>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5E5E5"/>
                    </a:solidFill>
                  </a:tcPr>
                </a:tc>
                <a:extLst>
                  <a:ext uri="{0D108BD9-81ED-4DB2-BD59-A6C34878D82A}">
                    <a16:rowId xmlns:a16="http://schemas.microsoft.com/office/drawing/2014/main" val="10000"/>
                  </a:ext>
                </a:extLst>
              </a:tr>
              <a:tr h="590400">
                <a:tc>
                  <a:txBody>
                    <a:bodyPr/>
                    <a:lstStyle/>
                    <a:p>
                      <a:pPr marL="0" marR="0" lvl="0" indent="0" algn="r" rtl="1">
                        <a:lnSpc>
                          <a:spcPct val="100000"/>
                        </a:lnSpc>
                        <a:spcBef>
                          <a:spcPts val="0"/>
                        </a:spcBef>
                        <a:spcAft>
                          <a:spcPts val="0"/>
                        </a:spcAft>
                        <a:buClr>
                          <a:srgbClr val="007297"/>
                        </a:buClr>
                        <a:buSzPts val="1500"/>
                        <a:buFont typeface="Arial"/>
                        <a:buNone/>
                      </a:pPr>
                      <a:r>
                        <a:rPr lang="ar-SA" sz="1500" b="0" i="0" u="none" strike="noStrike" cap="none" dirty="0">
                          <a:solidFill>
                            <a:srgbClr val="007297"/>
                          </a:solidFill>
                          <a:latin typeface="29LT Azer" pitchFamily="2" charset="-78"/>
                          <a:ea typeface="Arial"/>
                          <a:cs typeface="29LT Azer" pitchFamily="2" charset="-78"/>
                          <a:sym typeface="Arial"/>
                        </a:rPr>
                        <a:t>جودة</a:t>
                      </a:r>
                      <a:endParaRPr sz="1500" b="0" i="0" u="none" strike="noStrike" cap="none" dirty="0">
                        <a:solidFill>
                          <a:srgbClr val="007297"/>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5E5E5"/>
                    </a:solidFill>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AFA99F"/>
                      </a:solidFill>
                      <a:prstDash val="solid"/>
                      <a:round/>
                      <a:headEnd type="none" w="sm" len="sm"/>
                      <a:tailEnd type="none" w="sm" len="sm"/>
                    </a:lnB>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AFA99F"/>
                      </a:solidFill>
                      <a:prstDash val="solid"/>
                      <a:round/>
                      <a:headEnd type="none" w="sm" len="sm"/>
                      <a:tailEnd type="none" w="sm" len="sm"/>
                    </a:lnB>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AFA99F"/>
                      </a:solidFill>
                      <a:prstDash val="solid"/>
                      <a:round/>
                      <a:headEnd type="none" w="sm" len="sm"/>
                      <a:tailEnd type="none" w="sm" len="sm"/>
                    </a:lnB>
                  </a:tcPr>
                </a:tc>
                <a:extLst>
                  <a:ext uri="{0D108BD9-81ED-4DB2-BD59-A6C34878D82A}">
                    <a16:rowId xmlns:a16="http://schemas.microsoft.com/office/drawing/2014/main" val="10001"/>
                  </a:ext>
                </a:extLst>
              </a:tr>
              <a:tr h="590400">
                <a:tc>
                  <a:txBody>
                    <a:bodyPr/>
                    <a:lstStyle/>
                    <a:p>
                      <a:pPr marL="0" marR="0" lvl="0" indent="0" algn="r" rtl="1">
                        <a:lnSpc>
                          <a:spcPct val="100000"/>
                        </a:lnSpc>
                        <a:spcBef>
                          <a:spcPts val="0"/>
                        </a:spcBef>
                        <a:spcAft>
                          <a:spcPts val="0"/>
                        </a:spcAft>
                        <a:buClr>
                          <a:srgbClr val="007297"/>
                        </a:buClr>
                        <a:buSzPts val="1500"/>
                        <a:buFont typeface="Arial"/>
                        <a:buNone/>
                      </a:pPr>
                      <a:r>
                        <a:rPr lang="ar-SA" sz="1500" b="0" i="0" u="none" strike="noStrike" cap="none" dirty="0">
                          <a:solidFill>
                            <a:srgbClr val="007297"/>
                          </a:solidFill>
                          <a:latin typeface="29LT Azer" pitchFamily="2" charset="-78"/>
                          <a:ea typeface="Arial"/>
                          <a:cs typeface="29LT Azer" pitchFamily="2" charset="-78"/>
                          <a:sym typeface="Arial"/>
                        </a:rPr>
                        <a:t>فريق تقني</a:t>
                      </a:r>
                      <a:endParaRPr sz="1500" b="0" i="0" u="none" strike="noStrike" cap="none" dirty="0">
                        <a:solidFill>
                          <a:srgbClr val="007297"/>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lgn="ctr">
                      <a:solidFill>
                        <a:srgbClr val="000000">
                          <a:alpha val="0"/>
                        </a:srgbClr>
                      </a:solidFill>
                      <a:prstDash val="solid"/>
                      <a:round/>
                      <a:headEnd type="none" w="sm" len="sm"/>
                      <a:tailEnd type="none" w="sm" len="sm"/>
                    </a:lnB>
                    <a:solidFill>
                      <a:srgbClr val="E5E5E5"/>
                    </a:solidFill>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12700" cap="flat" cmpd="sng" algn="ctr">
                      <a:solidFill>
                        <a:srgbClr val="AFA99F"/>
                      </a:solidFill>
                      <a:prstDash val="solid"/>
                      <a:round/>
                      <a:headEnd type="none" w="sm" len="sm"/>
                      <a:tailEnd type="none" w="sm" len="sm"/>
                    </a:lnB>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12700" cap="flat" cmpd="sng" algn="ctr">
                      <a:solidFill>
                        <a:srgbClr val="AFA99F"/>
                      </a:solidFill>
                      <a:prstDash val="solid"/>
                      <a:round/>
                      <a:headEnd type="none" w="sm" len="sm"/>
                      <a:tailEnd type="none" w="sm" len="sm"/>
                    </a:lnB>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12700" cap="flat" cmpd="sng" algn="ctr">
                      <a:solidFill>
                        <a:srgbClr val="AFA99F"/>
                      </a:solidFill>
                      <a:prstDash val="solid"/>
                      <a:round/>
                      <a:headEnd type="none" w="sm" len="sm"/>
                      <a:tailEnd type="none" w="sm" len="sm"/>
                    </a:lnB>
                  </a:tcPr>
                </a:tc>
                <a:extLst>
                  <a:ext uri="{0D108BD9-81ED-4DB2-BD59-A6C34878D82A}">
                    <a16:rowId xmlns:a16="http://schemas.microsoft.com/office/drawing/2014/main" val="10002"/>
                  </a:ext>
                </a:extLst>
              </a:tr>
              <a:tr h="590400">
                <a:tc>
                  <a:txBody>
                    <a:bodyPr/>
                    <a:lstStyle/>
                    <a:p>
                      <a:pPr marL="0" marR="0" lvl="0" indent="0" algn="r" rtl="1">
                        <a:lnSpc>
                          <a:spcPct val="100000"/>
                        </a:lnSpc>
                        <a:spcBef>
                          <a:spcPts val="0"/>
                        </a:spcBef>
                        <a:spcAft>
                          <a:spcPts val="0"/>
                        </a:spcAft>
                        <a:buClr>
                          <a:srgbClr val="007297"/>
                        </a:buClr>
                        <a:buSzPts val="1500"/>
                        <a:buFont typeface="Arial"/>
                        <a:buNone/>
                      </a:pPr>
                      <a:r>
                        <a:rPr lang="ar-SA" sz="1500" b="0" i="0" u="none" strike="noStrike" cap="none" dirty="0">
                          <a:solidFill>
                            <a:srgbClr val="007297"/>
                          </a:solidFill>
                          <a:latin typeface="29LT Azer" pitchFamily="2" charset="-78"/>
                          <a:ea typeface="Arial"/>
                          <a:cs typeface="29LT Azer" pitchFamily="2" charset="-78"/>
                          <a:sym typeface="Arial"/>
                        </a:rPr>
                        <a:t>تقنية حديثة</a:t>
                      </a:r>
                      <a:endParaRPr sz="1500" b="0" i="0" u="none" strike="noStrike" cap="none" dirty="0">
                        <a:solidFill>
                          <a:srgbClr val="007297"/>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lgn="ctr">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lgn="ctr">
                      <a:solidFill>
                        <a:srgbClr val="000000">
                          <a:alpha val="0"/>
                        </a:srgbClr>
                      </a:solidFill>
                      <a:prstDash val="solid"/>
                      <a:round/>
                      <a:headEnd type="none" w="sm" len="sm"/>
                      <a:tailEnd type="none" w="sm" len="sm"/>
                    </a:lnB>
                    <a:solidFill>
                      <a:srgbClr val="E5E5E5"/>
                    </a:solidFill>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lgn="ctr">
                      <a:solidFill>
                        <a:srgbClr val="000000">
                          <a:alpha val="0"/>
                        </a:srgbClr>
                      </a:solidFill>
                      <a:prstDash val="solid"/>
                      <a:round/>
                      <a:headEnd type="none" w="sm" len="sm"/>
                      <a:tailEnd type="none" w="sm" len="sm"/>
                    </a:lnL>
                    <a:lnR w="9525" cap="flat" cmpd="sng" algn="ctr">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12700" cap="flat" cmpd="sng" algn="ctr">
                      <a:solidFill>
                        <a:srgbClr val="AFA99F"/>
                      </a:solidFill>
                      <a:prstDash val="solid"/>
                      <a:round/>
                      <a:headEnd type="none" w="sm" len="sm"/>
                      <a:tailEnd type="none" w="sm" len="sm"/>
                    </a:lnB>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lgn="ctr">
                      <a:solidFill>
                        <a:srgbClr val="000000">
                          <a:alpha val="0"/>
                        </a:srgbClr>
                      </a:solidFill>
                      <a:prstDash val="solid"/>
                      <a:round/>
                      <a:headEnd type="none" w="sm" len="sm"/>
                      <a:tailEnd type="none" w="sm" len="sm"/>
                    </a:lnL>
                    <a:lnR w="9525" cap="flat" cmpd="sng" algn="ctr">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12700" cap="flat" cmpd="sng" algn="ctr">
                      <a:solidFill>
                        <a:srgbClr val="AFA99F"/>
                      </a:solidFill>
                      <a:prstDash val="solid"/>
                      <a:round/>
                      <a:headEnd type="none" w="sm" len="sm"/>
                      <a:tailEnd type="none" w="sm" len="sm"/>
                    </a:lnB>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lgn="ctr">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12700" cap="flat" cmpd="sng" algn="ctr">
                      <a:solidFill>
                        <a:srgbClr val="AFA99F"/>
                      </a:solidFill>
                      <a:prstDash val="solid"/>
                      <a:round/>
                      <a:headEnd type="none" w="sm" len="sm"/>
                      <a:tailEnd type="none" w="sm" len="sm"/>
                    </a:lnB>
                  </a:tcPr>
                </a:tc>
                <a:extLst>
                  <a:ext uri="{0D108BD9-81ED-4DB2-BD59-A6C34878D82A}">
                    <a16:rowId xmlns:a16="http://schemas.microsoft.com/office/drawing/2014/main" val="1219652259"/>
                  </a:ext>
                </a:extLst>
              </a:tr>
              <a:tr h="590400">
                <a:tc>
                  <a:txBody>
                    <a:bodyPr/>
                    <a:lstStyle/>
                    <a:p>
                      <a:pPr marL="0" marR="0" lvl="0" indent="0" algn="r" rtl="1">
                        <a:lnSpc>
                          <a:spcPct val="100000"/>
                        </a:lnSpc>
                        <a:spcBef>
                          <a:spcPts val="0"/>
                        </a:spcBef>
                        <a:spcAft>
                          <a:spcPts val="0"/>
                        </a:spcAft>
                        <a:buClr>
                          <a:srgbClr val="007297"/>
                        </a:buClr>
                        <a:buSzPts val="1500"/>
                        <a:buFont typeface="Arial"/>
                        <a:buNone/>
                      </a:pPr>
                      <a:r>
                        <a:rPr lang="ar-SA" sz="1500" b="0" i="0" u="none" strike="noStrike" cap="none" dirty="0">
                          <a:solidFill>
                            <a:srgbClr val="007297"/>
                          </a:solidFill>
                          <a:latin typeface="29LT Azer" pitchFamily="2" charset="-78"/>
                          <a:ea typeface="Arial"/>
                          <a:cs typeface="29LT Azer" pitchFamily="2" charset="-78"/>
                          <a:sym typeface="Arial"/>
                        </a:rPr>
                        <a:t>سوق مستهدف جديد</a:t>
                      </a:r>
                      <a:endParaRPr sz="1500" b="0" i="0" u="none" strike="noStrike" cap="none" dirty="0">
                        <a:solidFill>
                          <a:srgbClr val="007297"/>
                        </a:solidFill>
                        <a:latin typeface="29LT Azer" pitchFamily="2" charset="-78"/>
                        <a:ea typeface="Arial"/>
                        <a:cs typeface="29LT Azer" pitchFamily="2" charset="-78"/>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lgn="ctr">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E5E5E5"/>
                    </a:solidFill>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lgn="ctr">
                      <a:solidFill>
                        <a:srgbClr val="000000">
                          <a:alpha val="0"/>
                        </a:srgbClr>
                      </a:solidFill>
                      <a:prstDash val="solid"/>
                      <a:round/>
                      <a:headEnd type="none" w="sm" len="sm"/>
                      <a:tailEnd type="none" w="sm" len="sm"/>
                    </a:lnL>
                    <a:lnR w="9525" cap="flat" cmpd="sng" algn="ctr">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lgn="ctr">
                      <a:solidFill>
                        <a:srgbClr val="000000">
                          <a:alpha val="0"/>
                        </a:srgbClr>
                      </a:solidFill>
                      <a:prstDash val="solid"/>
                      <a:round/>
                      <a:headEnd type="none" w="sm" len="sm"/>
                      <a:tailEnd type="none" w="sm" len="sm"/>
                    </a:lnL>
                    <a:lnR w="9525" cap="flat" cmpd="sng" algn="ctr">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1">
                        <a:spcBef>
                          <a:spcPts val="0"/>
                        </a:spcBef>
                        <a:spcAft>
                          <a:spcPts val="0"/>
                        </a:spcAft>
                        <a:buClr>
                          <a:srgbClr val="76777A"/>
                        </a:buClr>
                        <a:buSzPts val="1500"/>
                        <a:buFont typeface="Arial"/>
                        <a:buNone/>
                      </a:pPr>
                      <a:endParaRPr sz="1500" b="0" i="0" u="none" strike="noStrike" cap="none" dirty="0">
                        <a:solidFill>
                          <a:srgbClr val="76777A"/>
                        </a:solidFill>
                        <a:latin typeface="29LT Azer" pitchFamily="2" charset="-78"/>
                        <a:ea typeface="Arial"/>
                        <a:cs typeface="29LT Azer" pitchFamily="2" charset="-78"/>
                        <a:sym typeface="Arial"/>
                      </a:endParaRPr>
                    </a:p>
                  </a:txBody>
                  <a:tcPr marL="183725" marR="183725" marT="183725" marB="183725">
                    <a:lnL w="9525" cap="flat" cmpd="sng" algn="ctr">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rgbClr val="AFA99F"/>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29488614"/>
                  </a:ext>
                </a:extLst>
              </a:tr>
            </a:tbl>
          </a:graphicData>
        </a:graphic>
      </p:graphicFrame>
      <p:sp>
        <p:nvSpPr>
          <p:cNvPr id="3" name="Content Placeholder 2">
            <a:extLst>
              <a:ext uri="{FF2B5EF4-FFF2-40B4-BE49-F238E27FC236}">
                <a16:creationId xmlns:a16="http://schemas.microsoft.com/office/drawing/2014/main" id="{EF55DFB5-F9A4-D172-A8E7-7D3B447C0191}"/>
              </a:ext>
            </a:extLst>
          </p:cNvPr>
          <p:cNvSpPr txBox="1">
            <a:spLocks/>
          </p:cNvSpPr>
          <p:nvPr/>
        </p:nvSpPr>
        <p:spPr>
          <a:xfrm>
            <a:off x="2237590" y="1479828"/>
            <a:ext cx="9116209" cy="1134280"/>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R="0" lvl="0" algn="r" rtl="1">
              <a:lnSpc>
                <a:spcPct val="100000"/>
              </a:lnSpc>
              <a:spcBef>
                <a:spcPts val="0"/>
              </a:spcBef>
              <a:spcAft>
                <a:spcPts val="0"/>
              </a:spcAft>
              <a:buClr>
                <a:schemeClr val="dk2"/>
              </a:buClr>
              <a:buSzPts val="2000"/>
              <a:buFont typeface="Arial"/>
              <a:buNone/>
              <a:defRPr sz="2000" b="0" i="0" u="none" strike="noStrike" cap="none">
                <a:solidFill>
                  <a:srgbClr val="76777A"/>
                </a:solidFill>
                <a:latin typeface="Arial"/>
                <a:ea typeface="Arial"/>
                <a:cs typeface="Arial"/>
                <a:sym typeface="Arial"/>
              </a:defRPr>
            </a:lvl1pPr>
            <a:lvl2pPr marR="0" lvl="1" algn="ctr" rtl="1">
              <a:lnSpc>
                <a:spcPct val="100000"/>
              </a:lnSpc>
              <a:spcBef>
                <a:spcPts val="0"/>
              </a:spcBef>
              <a:spcAft>
                <a:spcPts val="0"/>
              </a:spcAft>
              <a:buClr>
                <a:schemeClr val="dk2"/>
              </a:buClr>
              <a:buSzPts val="2500"/>
              <a:buFont typeface="Arial"/>
              <a:buNone/>
              <a:defRPr sz="2000" b="0" i="0" u="none" strike="noStrike" cap="none">
                <a:solidFill>
                  <a:schemeClr val="dk1"/>
                </a:solidFill>
                <a:latin typeface="Arial"/>
                <a:ea typeface="Arial"/>
                <a:cs typeface="Arial"/>
                <a:sym typeface="Arial"/>
              </a:defRPr>
            </a:lvl2pPr>
            <a:lvl3pPr marR="0" lvl="2" algn="ctr" rtl="1">
              <a:lnSpc>
                <a:spcPct val="100000"/>
              </a:lnSpc>
              <a:spcBef>
                <a:spcPts val="0"/>
              </a:spcBef>
              <a:spcAft>
                <a:spcPts val="0"/>
              </a:spcAft>
              <a:buClr>
                <a:schemeClr val="dk2"/>
              </a:buClr>
              <a:buSzPts val="2160"/>
              <a:buFont typeface="Arial"/>
              <a:buNone/>
              <a:defRPr sz="1800" b="0" i="0" u="none" strike="noStrike" cap="none">
                <a:solidFill>
                  <a:schemeClr val="dk1"/>
                </a:solidFill>
                <a:latin typeface="Arial"/>
                <a:ea typeface="Arial"/>
                <a:cs typeface="Arial"/>
                <a:sym typeface="Arial"/>
              </a:defRPr>
            </a:lvl3pPr>
            <a:lvl4pPr marR="0" lvl="3" algn="ctr" rtl="1">
              <a:lnSpc>
                <a:spcPct val="100000"/>
              </a:lnSpc>
              <a:spcBef>
                <a:spcPts val="0"/>
              </a:spcBef>
              <a:spcAft>
                <a:spcPts val="0"/>
              </a:spcAft>
              <a:buClr>
                <a:schemeClr val="dk2"/>
              </a:buClr>
              <a:buSzPts val="1920"/>
              <a:buFont typeface="Arial"/>
              <a:buNone/>
              <a:defRPr sz="1600" b="0" i="0" u="none" strike="noStrike" cap="none">
                <a:solidFill>
                  <a:schemeClr val="dk1"/>
                </a:solidFill>
                <a:latin typeface="Arial"/>
                <a:ea typeface="Arial"/>
                <a:cs typeface="Arial"/>
                <a:sym typeface="Arial"/>
              </a:defRPr>
            </a:lvl4pPr>
            <a:lvl5pPr marR="0" lvl="4" algn="ctr" rtl="1">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9pPr>
          </a:lstStyle>
          <a:p>
            <a:r>
              <a:rPr lang="ar-SA" dirty="0">
                <a:highlight>
                  <a:srgbClr val="FFFF00"/>
                </a:highlight>
                <a:latin typeface="29LT Azer" pitchFamily="2" charset="-78"/>
                <a:cs typeface="29LT Azer" pitchFamily="2" charset="-78"/>
              </a:rPr>
              <a:t>توضيح من هم المنافسين وما يقدمونه. </a:t>
            </a:r>
          </a:p>
          <a:p>
            <a:r>
              <a:rPr lang="ar-SA" dirty="0">
                <a:highlight>
                  <a:srgbClr val="FFFF00"/>
                </a:highlight>
                <a:latin typeface="29LT Azer" pitchFamily="2" charset="-78"/>
                <a:cs typeface="29LT Azer" pitchFamily="2" charset="-78"/>
              </a:rPr>
              <a:t>كيف يختلف الحل المقترح أو المنتج/ الخدمة عن الموجود في السوق. </a:t>
            </a:r>
          </a:p>
          <a:p>
            <a:r>
              <a:rPr lang="ar-SA" dirty="0">
                <a:highlight>
                  <a:srgbClr val="FFFF00"/>
                </a:highlight>
                <a:latin typeface="29LT Azer" pitchFamily="2" charset="-78"/>
                <a:cs typeface="29LT Azer" pitchFamily="2" charset="-78"/>
              </a:rPr>
              <a:t>تموضعك بين منافسيك (بخدمة أفضل – جودة – سرعة خدمة - .. أو ماذا )</a:t>
            </a:r>
            <a:r>
              <a:rPr lang="en-SA" dirty="0">
                <a:highlight>
                  <a:srgbClr val="FFFF00"/>
                </a:highlight>
                <a:latin typeface="29LT Azer" pitchFamily="2" charset="-78"/>
                <a:cs typeface="29LT Azer" pitchFamily="2" charset="-78"/>
              </a:rPr>
              <a:t> </a:t>
            </a:r>
          </a:p>
        </p:txBody>
      </p:sp>
      <p:pic>
        <p:nvPicPr>
          <p:cNvPr id="16" name="Graphic 15" descr="Checkmark with solid fill">
            <a:extLst>
              <a:ext uri="{FF2B5EF4-FFF2-40B4-BE49-F238E27FC236}">
                <a16:creationId xmlns:a16="http://schemas.microsoft.com/office/drawing/2014/main" id="{4BDCF21F-AC84-F8D6-DF4C-4629767584E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66857" y="3460749"/>
            <a:ext cx="457200" cy="457200"/>
          </a:xfrm>
          <a:prstGeom prst="rect">
            <a:avLst/>
          </a:prstGeom>
        </p:spPr>
      </p:pic>
      <p:pic>
        <p:nvPicPr>
          <p:cNvPr id="17" name="Graphic 16" descr="Checkmark with solid fill">
            <a:extLst>
              <a:ext uri="{FF2B5EF4-FFF2-40B4-BE49-F238E27FC236}">
                <a16:creationId xmlns:a16="http://schemas.microsoft.com/office/drawing/2014/main" id="{2AF737D7-29F2-0985-CB4C-CC9AF1DB071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66857" y="4077041"/>
            <a:ext cx="457200" cy="457200"/>
          </a:xfrm>
          <a:prstGeom prst="rect">
            <a:avLst/>
          </a:prstGeom>
        </p:spPr>
      </p:pic>
      <p:pic>
        <p:nvPicPr>
          <p:cNvPr id="18" name="Graphic 17" descr="Checkmark with solid fill">
            <a:extLst>
              <a:ext uri="{FF2B5EF4-FFF2-40B4-BE49-F238E27FC236}">
                <a16:creationId xmlns:a16="http://schemas.microsoft.com/office/drawing/2014/main" id="{331AEEC3-2877-1B2E-D2DF-3A10DCBFD49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59600" y="4663704"/>
            <a:ext cx="457200" cy="457200"/>
          </a:xfrm>
          <a:prstGeom prst="rect">
            <a:avLst/>
          </a:prstGeom>
        </p:spPr>
      </p:pic>
      <p:pic>
        <p:nvPicPr>
          <p:cNvPr id="19" name="Graphic 18" descr="Checkmark with solid fill">
            <a:extLst>
              <a:ext uri="{FF2B5EF4-FFF2-40B4-BE49-F238E27FC236}">
                <a16:creationId xmlns:a16="http://schemas.microsoft.com/office/drawing/2014/main" id="{ADF910DC-2BCF-6D50-7454-59A3E46782D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59600" y="5318324"/>
            <a:ext cx="457200" cy="457200"/>
          </a:xfrm>
          <a:prstGeom prst="rect">
            <a:avLst/>
          </a:prstGeom>
        </p:spPr>
      </p:pic>
      <p:pic>
        <p:nvPicPr>
          <p:cNvPr id="20" name="Graphic 19" descr="Checkmark with solid fill">
            <a:extLst>
              <a:ext uri="{FF2B5EF4-FFF2-40B4-BE49-F238E27FC236}">
                <a16:creationId xmlns:a16="http://schemas.microsoft.com/office/drawing/2014/main" id="{26BA5DA9-9EB8-F391-3E43-402BA5BB473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54572" y="4056799"/>
            <a:ext cx="457200" cy="457200"/>
          </a:xfrm>
          <a:prstGeom prst="rect">
            <a:avLst/>
          </a:prstGeom>
        </p:spPr>
      </p:pic>
      <p:pic>
        <p:nvPicPr>
          <p:cNvPr id="21" name="Graphic 20" descr="Checkmark with solid fill">
            <a:extLst>
              <a:ext uri="{FF2B5EF4-FFF2-40B4-BE49-F238E27FC236}">
                <a16:creationId xmlns:a16="http://schemas.microsoft.com/office/drawing/2014/main" id="{666AF9DF-5F36-C692-64B9-B05768A9355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43949" y="3460749"/>
            <a:ext cx="457200" cy="457200"/>
          </a:xfrm>
          <a:prstGeom prst="rect">
            <a:avLst/>
          </a:prstGeom>
        </p:spPr>
      </p:pic>
      <p:pic>
        <p:nvPicPr>
          <p:cNvPr id="22" name="Graphic 21" descr="Checkmark with solid fill">
            <a:extLst>
              <a:ext uri="{FF2B5EF4-FFF2-40B4-BE49-F238E27FC236}">
                <a16:creationId xmlns:a16="http://schemas.microsoft.com/office/drawing/2014/main" id="{5BADC356-99C0-4827-59CA-E046C341361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54572" y="5192850"/>
            <a:ext cx="457200" cy="457200"/>
          </a:xfrm>
          <a:prstGeom prst="rect">
            <a:avLst/>
          </a:prstGeom>
        </p:spPr>
      </p:pic>
      <p:pic>
        <p:nvPicPr>
          <p:cNvPr id="23" name="Graphic 22" descr="Checkmark with solid fill">
            <a:extLst>
              <a:ext uri="{FF2B5EF4-FFF2-40B4-BE49-F238E27FC236}">
                <a16:creationId xmlns:a16="http://schemas.microsoft.com/office/drawing/2014/main" id="{EDB9872B-71F5-5199-64A0-180AE117695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43949" y="4611370"/>
            <a:ext cx="457200" cy="457200"/>
          </a:xfrm>
          <a:prstGeom prst="rect">
            <a:avLst/>
          </a:prstGeom>
        </p:spPr>
      </p:pic>
    </p:spTree>
    <p:extLst>
      <p:ext uri="{BB962C8B-B14F-4D97-AF65-F5344CB8AC3E}">
        <p14:creationId xmlns:p14="http://schemas.microsoft.com/office/powerpoint/2010/main" val="7669542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61" name="Google Shape;61;p5"/>
          <p:cNvSpPr txBox="1">
            <a:spLocks noGrp="1"/>
          </p:cNvSpPr>
          <p:nvPr>
            <p:ph type="ftr" idx="11"/>
          </p:nvPr>
        </p:nvSpPr>
        <p:spPr>
          <a:xfrm>
            <a:off x="1619450" y="6454375"/>
            <a:ext cx="895309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ar-SA"/>
              <a:t>عنوان الملف</a:t>
            </a:r>
            <a:endParaRPr/>
          </a:p>
        </p:txBody>
      </p:sp>
      <p:sp>
        <p:nvSpPr>
          <p:cNvPr id="62" name="Google Shape;62;p5"/>
          <p:cNvSpPr txBox="1">
            <a:spLocks noGrp="1"/>
          </p:cNvSpPr>
          <p:nvPr>
            <p:ph type="sldNum" idx="12"/>
          </p:nvPr>
        </p:nvSpPr>
        <p:spPr>
          <a:xfrm>
            <a:off x="433137" y="6454373"/>
            <a:ext cx="1039528"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ar-SA"/>
              <a:t>18</a:t>
            </a:fld>
            <a:endParaRPr/>
          </a:p>
        </p:txBody>
      </p:sp>
      <p:sp>
        <p:nvSpPr>
          <p:cNvPr id="4" name="TextBox 3">
            <a:extLst>
              <a:ext uri="{FF2B5EF4-FFF2-40B4-BE49-F238E27FC236}">
                <a16:creationId xmlns:a16="http://schemas.microsoft.com/office/drawing/2014/main" id="{9143F830-C2D3-11BC-C9A5-E3F3C973F0AC}"/>
              </a:ext>
            </a:extLst>
          </p:cNvPr>
          <p:cNvSpPr txBox="1"/>
          <p:nvPr/>
        </p:nvSpPr>
        <p:spPr>
          <a:xfrm>
            <a:off x="48833" y="5807014"/>
            <a:ext cx="2565957" cy="577081"/>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*قم بحذف الكلام المحدد بالأصفر هذه الصفحة بعد الاطلاع على المثال ومن ثم إضافة المحتوى الخاص بك..</a:t>
            </a:r>
          </a:p>
        </p:txBody>
      </p:sp>
      <p:sp>
        <p:nvSpPr>
          <p:cNvPr id="5" name="Google Shape;178;p10">
            <a:extLst>
              <a:ext uri="{FF2B5EF4-FFF2-40B4-BE49-F238E27FC236}">
                <a16:creationId xmlns:a16="http://schemas.microsoft.com/office/drawing/2014/main" id="{323EE34C-EBC4-EC37-5CD7-4BC4B31C83F7}"/>
              </a:ext>
            </a:extLst>
          </p:cNvPr>
          <p:cNvSpPr txBox="1"/>
          <p:nvPr/>
        </p:nvSpPr>
        <p:spPr>
          <a:xfrm>
            <a:off x="1421572" y="198176"/>
            <a:ext cx="10515600" cy="891263"/>
          </a:xfrm>
          <a:prstGeom prst="rect">
            <a:avLst/>
          </a:prstGeom>
          <a:noFill/>
          <a:ln>
            <a:noFill/>
          </a:ln>
        </p:spPr>
        <p:txBody>
          <a:bodyPr spcFirstLastPara="1" wrap="square" lIns="91425" tIns="45700" rIns="91425" bIns="45700" anchor="ctr" anchorCtr="0">
            <a:norm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2800" dirty="0">
                <a:solidFill>
                  <a:schemeClr val="bg2"/>
                </a:solidFill>
                <a:latin typeface="29LT Azer" pitchFamily="2" charset="-78"/>
                <a:cs typeface="29LT Azer" pitchFamily="2" charset="-78"/>
              </a:rPr>
              <a:t>خطة التوسع والتطوير</a:t>
            </a:r>
            <a:endParaRPr lang="ar-SA" sz="2800" dirty="0">
              <a:solidFill>
                <a:schemeClr val="bg2"/>
              </a:solidFill>
              <a:effectLst/>
              <a:latin typeface="29LT Azer" pitchFamily="2" charset="-78"/>
              <a:cs typeface="29LT Azer" pitchFamily="2" charset="-78"/>
            </a:endParaRPr>
          </a:p>
        </p:txBody>
      </p:sp>
      <p:sp>
        <p:nvSpPr>
          <p:cNvPr id="7" name="Google Shape;178;p10">
            <a:extLst>
              <a:ext uri="{FF2B5EF4-FFF2-40B4-BE49-F238E27FC236}">
                <a16:creationId xmlns:a16="http://schemas.microsoft.com/office/drawing/2014/main" id="{E6E2A416-A50D-C063-48D2-B66757AA6852}"/>
              </a:ext>
            </a:extLst>
          </p:cNvPr>
          <p:cNvSpPr txBox="1"/>
          <p:nvPr/>
        </p:nvSpPr>
        <p:spPr>
          <a:xfrm>
            <a:off x="1202719" y="743951"/>
            <a:ext cx="10515600" cy="891263"/>
          </a:xfrm>
          <a:prstGeom prst="rect">
            <a:avLst/>
          </a:prstGeom>
          <a:noFill/>
          <a:ln>
            <a:noFill/>
          </a:ln>
        </p:spPr>
        <p:txBody>
          <a:bodyPr spcFirstLastPara="1" wrap="square" lIns="91425" tIns="45700" rIns="91425" bIns="45700" anchor="ctr" anchorCtr="0">
            <a:norm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2800" dirty="0">
                <a:solidFill>
                  <a:schemeClr val="bg2"/>
                </a:solidFill>
                <a:effectLst/>
                <a:highlight>
                  <a:srgbClr val="FFFF00"/>
                </a:highlight>
                <a:latin typeface="29LT Azer" pitchFamily="2" charset="-78"/>
                <a:cs typeface="29LT Azer" pitchFamily="2" charset="-78"/>
              </a:rPr>
              <a:t>الوضع الحالي والخطة المستقبلية </a:t>
            </a:r>
          </a:p>
        </p:txBody>
      </p:sp>
      <p:sp>
        <p:nvSpPr>
          <p:cNvPr id="8" name="Google Shape;151;p7">
            <a:extLst>
              <a:ext uri="{FF2B5EF4-FFF2-40B4-BE49-F238E27FC236}">
                <a16:creationId xmlns:a16="http://schemas.microsoft.com/office/drawing/2014/main" id="{B535399E-EE77-9815-780E-8B103957B0C5}"/>
              </a:ext>
            </a:extLst>
          </p:cNvPr>
          <p:cNvSpPr txBox="1"/>
          <p:nvPr/>
        </p:nvSpPr>
        <p:spPr>
          <a:xfrm>
            <a:off x="730279" y="1443906"/>
            <a:ext cx="10988040" cy="584735"/>
          </a:xfrm>
          <a:prstGeom prst="rect">
            <a:avLst/>
          </a:prstGeom>
          <a:noFill/>
          <a:ln>
            <a:noFill/>
          </a:ln>
        </p:spPr>
        <p:txBody>
          <a:bodyPr spcFirstLastPara="1" wrap="square" lIns="91425" tIns="45700" rIns="91425" bIns="45700" anchor="t" anchorCtr="0">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1600" dirty="0">
                <a:solidFill>
                  <a:schemeClr val="bg2"/>
                </a:solidFill>
                <a:effectLst/>
                <a:latin typeface="29LT Azer" pitchFamily="2" charset="-78"/>
                <a:cs typeface="29LT Azer" pitchFamily="2" charset="-78"/>
              </a:rPr>
              <a:t>توضيح ما تم إنجازه وماهي الخطوات القادمة للمشروع، مثال: تم بناء الفريق والنموذج الأولي وفي الخطوات المستقبلية سيكون التركيز على تجربة السوق واستقطاب المتبنيين الأوائل وتطوير التقنية </a:t>
            </a:r>
          </a:p>
        </p:txBody>
      </p:sp>
      <p:sp>
        <p:nvSpPr>
          <p:cNvPr id="9" name="Google Shape;151;p7">
            <a:extLst>
              <a:ext uri="{FF2B5EF4-FFF2-40B4-BE49-F238E27FC236}">
                <a16:creationId xmlns:a16="http://schemas.microsoft.com/office/drawing/2014/main" id="{DC98D78A-9413-079D-0150-E623C956924D}"/>
              </a:ext>
            </a:extLst>
          </p:cNvPr>
          <p:cNvSpPr txBox="1"/>
          <p:nvPr/>
        </p:nvSpPr>
        <p:spPr>
          <a:xfrm>
            <a:off x="730279" y="2060623"/>
            <a:ext cx="10988040" cy="338514"/>
          </a:xfrm>
          <a:prstGeom prst="rect">
            <a:avLst/>
          </a:prstGeom>
          <a:noFill/>
          <a:ln>
            <a:noFill/>
          </a:ln>
        </p:spPr>
        <p:txBody>
          <a:bodyPr spcFirstLastPara="1" wrap="square" lIns="91425" tIns="45700" rIns="91425" bIns="45700" anchor="t" anchorCtr="0">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1600" dirty="0">
                <a:solidFill>
                  <a:schemeClr val="bg2"/>
                </a:solidFill>
                <a:effectLst/>
                <a:latin typeface="29LT Azer" pitchFamily="2" charset="-78"/>
                <a:cs typeface="29LT Azer" pitchFamily="2" charset="-78"/>
              </a:rPr>
              <a:t>من الممكن توضيح الدعم المطلوب للتجهيز للمراحل القادمة مثلاً استثمار – استشارات – مساحات مكتبية - ... </a:t>
            </a:r>
          </a:p>
        </p:txBody>
      </p:sp>
      <p:sp>
        <p:nvSpPr>
          <p:cNvPr id="39" name="Rounded Rectangle 38">
            <a:extLst>
              <a:ext uri="{FF2B5EF4-FFF2-40B4-BE49-F238E27FC236}">
                <a16:creationId xmlns:a16="http://schemas.microsoft.com/office/drawing/2014/main" id="{989D9FEA-F1C9-8545-2320-CAD4AEF3AF39}"/>
              </a:ext>
            </a:extLst>
          </p:cNvPr>
          <p:cNvSpPr/>
          <p:nvPr/>
        </p:nvSpPr>
        <p:spPr>
          <a:xfrm>
            <a:off x="3308179" y="3330274"/>
            <a:ext cx="1446231" cy="1357312"/>
          </a:xfrm>
          <a:prstGeom prst="roundRect">
            <a:avLst/>
          </a:prstGeom>
          <a:ln>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marL="0" algn="ctr" defTabSz="914400" rtl="1" eaLnBrk="1" latinLnBrk="0" hangingPunct="1"/>
            <a:endParaRPr lang="en-SA" dirty="0" err="1">
              <a:solidFill>
                <a:schemeClr val="tx1"/>
              </a:solidFill>
              <a:highlight>
                <a:srgbClr val="FFFF00"/>
              </a:highlight>
              <a:latin typeface="29LT Azer" pitchFamily="2" charset="-78"/>
              <a:cs typeface="29LT Azer" pitchFamily="2" charset="-78"/>
            </a:endParaRPr>
          </a:p>
        </p:txBody>
      </p:sp>
      <p:sp>
        <p:nvSpPr>
          <p:cNvPr id="40" name="Rounded Rectangle 39">
            <a:extLst>
              <a:ext uri="{FF2B5EF4-FFF2-40B4-BE49-F238E27FC236}">
                <a16:creationId xmlns:a16="http://schemas.microsoft.com/office/drawing/2014/main" id="{ADD473D4-FB8F-D10A-22D5-4EDF562CA19D}"/>
              </a:ext>
            </a:extLst>
          </p:cNvPr>
          <p:cNvSpPr/>
          <p:nvPr/>
        </p:nvSpPr>
        <p:spPr>
          <a:xfrm>
            <a:off x="5579682" y="3585245"/>
            <a:ext cx="6048624" cy="1102341"/>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marL="0" algn="ctr" defTabSz="914400" rtl="1" eaLnBrk="1" latinLnBrk="0" hangingPunct="1"/>
            <a:endParaRPr lang="en-SA" dirty="0" err="1">
              <a:solidFill>
                <a:schemeClr val="tx1"/>
              </a:solidFill>
              <a:highlight>
                <a:srgbClr val="FFFF00"/>
              </a:highlight>
              <a:latin typeface="29LT Azer" pitchFamily="2" charset="-78"/>
              <a:cs typeface="29LT Azer" pitchFamily="2" charset="-78"/>
            </a:endParaRPr>
          </a:p>
        </p:txBody>
      </p:sp>
      <p:sp>
        <p:nvSpPr>
          <p:cNvPr id="41" name="ميزة غير عادلة…">
            <a:extLst>
              <a:ext uri="{FF2B5EF4-FFF2-40B4-BE49-F238E27FC236}">
                <a16:creationId xmlns:a16="http://schemas.microsoft.com/office/drawing/2014/main" id="{99ECF1F6-08C9-E589-36DB-408C8C4D4542}"/>
              </a:ext>
            </a:extLst>
          </p:cNvPr>
          <p:cNvSpPr txBox="1"/>
          <p:nvPr/>
        </p:nvSpPr>
        <p:spPr>
          <a:xfrm>
            <a:off x="8167071" y="2593258"/>
            <a:ext cx="2395539"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defTabSz="457200" rtl="1">
              <a:defRPr sz="1600" b="1">
                <a:solidFill>
                  <a:srgbClr val="2683CF"/>
                </a:solidFill>
                <a:latin typeface="29LT Azer Light"/>
                <a:ea typeface="29LT Azer Light"/>
                <a:cs typeface="29LT Azer Light"/>
                <a:sym typeface="29LT Azer Light"/>
              </a:defRPr>
            </a:pPr>
            <a:r>
              <a:rPr lang="ar-SA" sz="2400" dirty="0">
                <a:solidFill>
                  <a:srgbClr val="92D050"/>
                </a:solidFill>
                <a:highlight>
                  <a:srgbClr val="FFFF00"/>
                </a:highlight>
                <a:latin typeface="29LT Azer" pitchFamily="2" charset="-78"/>
                <a:cs typeface="29LT Azer" pitchFamily="2" charset="-78"/>
              </a:rPr>
              <a:t>المقاييس الرئيسية </a:t>
            </a:r>
          </a:p>
          <a:p>
            <a:pPr algn="ctr" defTabSz="457200" rtl="1">
              <a:defRPr b="1">
                <a:solidFill>
                  <a:srgbClr val="2683CF"/>
                </a:solidFill>
                <a:latin typeface="29LT Azer Light"/>
                <a:ea typeface="29LT Azer Light"/>
                <a:cs typeface="29LT Azer Light"/>
                <a:sym typeface="29LT Azer Light"/>
              </a:defRPr>
            </a:pPr>
            <a:r>
              <a:rPr lang="en-US" sz="2400" dirty="0">
                <a:solidFill>
                  <a:srgbClr val="92D050"/>
                </a:solidFill>
                <a:highlight>
                  <a:srgbClr val="FFFF00"/>
                </a:highlight>
                <a:latin typeface="29LT Azer" pitchFamily="2" charset="-78"/>
                <a:cs typeface="29LT Azer" pitchFamily="2" charset="-78"/>
              </a:rPr>
              <a:t>Key Metrics </a:t>
            </a:r>
          </a:p>
        </p:txBody>
      </p:sp>
      <p:cxnSp>
        <p:nvCxnSpPr>
          <p:cNvPr id="42" name="Straight Arrow Connector 41">
            <a:extLst>
              <a:ext uri="{FF2B5EF4-FFF2-40B4-BE49-F238E27FC236}">
                <a16:creationId xmlns:a16="http://schemas.microsoft.com/office/drawing/2014/main" id="{1F5FC2EE-DB65-94B9-E27E-E50BFEF3B946}"/>
              </a:ext>
            </a:extLst>
          </p:cNvPr>
          <p:cNvCxnSpPr>
            <a:cxnSpLocks/>
          </p:cNvCxnSpPr>
          <p:nvPr/>
        </p:nvCxnSpPr>
        <p:spPr>
          <a:xfrm flipH="1" flipV="1">
            <a:off x="919820" y="3964317"/>
            <a:ext cx="10458530" cy="56065"/>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43" name="TextBox 42">
            <a:extLst>
              <a:ext uri="{FF2B5EF4-FFF2-40B4-BE49-F238E27FC236}">
                <a16:creationId xmlns:a16="http://schemas.microsoft.com/office/drawing/2014/main" id="{BD997616-C894-79A5-7391-356F1E35FDEF}"/>
              </a:ext>
            </a:extLst>
          </p:cNvPr>
          <p:cNvSpPr txBox="1"/>
          <p:nvPr/>
        </p:nvSpPr>
        <p:spPr>
          <a:xfrm>
            <a:off x="10731595" y="3078882"/>
            <a:ext cx="675185" cy="461665"/>
          </a:xfrm>
          <a:prstGeom prst="rect">
            <a:avLst/>
          </a:prstGeom>
          <a:noFill/>
        </p:spPr>
        <p:txBody>
          <a:bodyPr wrap="none" rtlCol="0">
            <a:spAutoFit/>
          </a:bodyPr>
          <a:lstStyle/>
          <a:p>
            <a:r>
              <a:rPr lang="ar-SA" sz="2400" dirty="0">
                <a:solidFill>
                  <a:srgbClr val="7030A0"/>
                </a:solidFill>
                <a:highlight>
                  <a:srgbClr val="FFFF00"/>
                </a:highlight>
                <a:latin typeface="29LT Azer" pitchFamily="2" charset="-78"/>
                <a:cs typeface="29LT Azer" pitchFamily="2" charset="-78"/>
              </a:rPr>
              <a:t>مثال</a:t>
            </a:r>
            <a:endParaRPr lang="en-SA" sz="2400" dirty="0">
              <a:solidFill>
                <a:srgbClr val="7030A0"/>
              </a:solidFill>
              <a:highlight>
                <a:srgbClr val="FFFF00"/>
              </a:highlight>
              <a:latin typeface="29LT Azer" pitchFamily="2" charset="-78"/>
              <a:cs typeface="29LT Azer" pitchFamily="2" charset="-78"/>
            </a:endParaRPr>
          </a:p>
        </p:txBody>
      </p:sp>
      <p:sp>
        <p:nvSpPr>
          <p:cNvPr id="44" name="TextBox 43">
            <a:extLst>
              <a:ext uri="{FF2B5EF4-FFF2-40B4-BE49-F238E27FC236}">
                <a16:creationId xmlns:a16="http://schemas.microsoft.com/office/drawing/2014/main" id="{D5B87B69-35F2-D7DD-6535-65614B2D7EB5}"/>
              </a:ext>
            </a:extLst>
          </p:cNvPr>
          <p:cNvSpPr txBox="1"/>
          <p:nvPr/>
        </p:nvSpPr>
        <p:spPr>
          <a:xfrm>
            <a:off x="10316842" y="4124148"/>
            <a:ext cx="1061508" cy="307777"/>
          </a:xfrm>
          <a:prstGeom prst="rect">
            <a:avLst/>
          </a:prstGeom>
          <a:noFill/>
        </p:spPr>
        <p:txBody>
          <a:bodyPr wrap="none" rtlCol="0">
            <a:spAutoFit/>
          </a:bodyPr>
          <a:lstStyle/>
          <a:p>
            <a:pPr marL="0" algn="r" defTabSz="914400" rtl="1" eaLnBrk="1" latinLnBrk="0" hangingPunct="1"/>
            <a:r>
              <a:rPr lang="ar-SA" dirty="0">
                <a:highlight>
                  <a:srgbClr val="FFFF00"/>
                </a:highlight>
                <a:latin typeface="29LT Azer" pitchFamily="2" charset="-78"/>
                <a:cs typeface="29LT Azer" pitchFamily="2" charset="-78"/>
              </a:rPr>
              <a:t>دراسة السوق </a:t>
            </a:r>
            <a:endParaRPr lang="en-SA" dirty="0">
              <a:highlight>
                <a:srgbClr val="FFFF00"/>
              </a:highlight>
              <a:latin typeface="29LT Azer" pitchFamily="2" charset="-78"/>
              <a:cs typeface="29LT Azer" pitchFamily="2" charset="-78"/>
            </a:endParaRPr>
          </a:p>
        </p:txBody>
      </p:sp>
      <p:sp>
        <p:nvSpPr>
          <p:cNvPr id="45" name="TextBox 44">
            <a:extLst>
              <a:ext uri="{FF2B5EF4-FFF2-40B4-BE49-F238E27FC236}">
                <a16:creationId xmlns:a16="http://schemas.microsoft.com/office/drawing/2014/main" id="{00114429-3720-DEF6-5B96-F6D0641798F1}"/>
              </a:ext>
            </a:extLst>
          </p:cNvPr>
          <p:cNvSpPr txBox="1"/>
          <p:nvPr/>
        </p:nvSpPr>
        <p:spPr>
          <a:xfrm>
            <a:off x="10473533" y="3651290"/>
            <a:ext cx="712054" cy="307777"/>
          </a:xfrm>
          <a:prstGeom prst="rect">
            <a:avLst/>
          </a:prstGeom>
          <a:noFill/>
        </p:spPr>
        <p:txBody>
          <a:bodyPr wrap="none" rtlCol="0">
            <a:spAutoFit/>
          </a:bodyPr>
          <a:lstStyle/>
          <a:p>
            <a:pPr marL="0" algn="r" defTabSz="914400" rtl="1" eaLnBrk="1" latinLnBrk="0" hangingPunct="1"/>
            <a:r>
              <a:rPr lang="ar-SA" dirty="0">
                <a:highlight>
                  <a:srgbClr val="FFFF00"/>
                </a:highlight>
                <a:latin typeface="29LT Azer" pitchFamily="2" charset="-78"/>
                <a:cs typeface="29LT Azer" pitchFamily="2" charset="-78"/>
              </a:rPr>
              <a:t>يناير ٢٠٢٠</a:t>
            </a:r>
            <a:endParaRPr lang="en-SA" dirty="0">
              <a:highlight>
                <a:srgbClr val="FFFF00"/>
              </a:highlight>
              <a:latin typeface="29LT Azer" pitchFamily="2" charset="-78"/>
              <a:cs typeface="29LT Azer" pitchFamily="2" charset="-78"/>
            </a:endParaRPr>
          </a:p>
        </p:txBody>
      </p:sp>
      <p:sp>
        <p:nvSpPr>
          <p:cNvPr id="46" name="TextBox 45">
            <a:extLst>
              <a:ext uri="{FF2B5EF4-FFF2-40B4-BE49-F238E27FC236}">
                <a16:creationId xmlns:a16="http://schemas.microsoft.com/office/drawing/2014/main" id="{0C458B3C-3B44-2983-08C1-BF26D705BE33}"/>
              </a:ext>
            </a:extLst>
          </p:cNvPr>
          <p:cNvSpPr txBox="1"/>
          <p:nvPr/>
        </p:nvSpPr>
        <p:spPr>
          <a:xfrm>
            <a:off x="8167071" y="4156176"/>
            <a:ext cx="1475084" cy="307777"/>
          </a:xfrm>
          <a:prstGeom prst="rect">
            <a:avLst/>
          </a:prstGeom>
          <a:noFill/>
        </p:spPr>
        <p:txBody>
          <a:bodyPr wrap="none" rtlCol="0">
            <a:spAutoFit/>
          </a:bodyPr>
          <a:lstStyle/>
          <a:p>
            <a:pPr marL="0" algn="r" defTabSz="914400" rtl="1" eaLnBrk="1" latinLnBrk="0" hangingPunct="1"/>
            <a:r>
              <a:rPr lang="ar-SA" dirty="0">
                <a:highlight>
                  <a:srgbClr val="FFFF00"/>
                </a:highlight>
                <a:latin typeface="29LT Azer" pitchFamily="2" charset="-78"/>
                <a:cs typeface="29LT Azer" pitchFamily="2" charset="-78"/>
              </a:rPr>
              <a:t>اطلاق النموذج الأولي</a:t>
            </a:r>
            <a:endParaRPr lang="en-SA" dirty="0">
              <a:highlight>
                <a:srgbClr val="FFFF00"/>
              </a:highlight>
              <a:latin typeface="29LT Azer" pitchFamily="2" charset="-78"/>
              <a:cs typeface="29LT Azer" pitchFamily="2" charset="-78"/>
            </a:endParaRPr>
          </a:p>
        </p:txBody>
      </p:sp>
      <p:sp>
        <p:nvSpPr>
          <p:cNvPr id="47" name="TextBox 46">
            <a:extLst>
              <a:ext uri="{FF2B5EF4-FFF2-40B4-BE49-F238E27FC236}">
                <a16:creationId xmlns:a16="http://schemas.microsoft.com/office/drawing/2014/main" id="{D34C1E87-2A1F-B6B3-C7B9-7E1AD2F58E86}"/>
              </a:ext>
            </a:extLst>
          </p:cNvPr>
          <p:cNvSpPr txBox="1"/>
          <p:nvPr/>
        </p:nvSpPr>
        <p:spPr>
          <a:xfrm>
            <a:off x="6104665" y="3617486"/>
            <a:ext cx="885179" cy="307777"/>
          </a:xfrm>
          <a:prstGeom prst="rect">
            <a:avLst/>
          </a:prstGeom>
          <a:noFill/>
        </p:spPr>
        <p:txBody>
          <a:bodyPr wrap="none" rtlCol="0">
            <a:spAutoFit/>
          </a:bodyPr>
          <a:lstStyle/>
          <a:p>
            <a:pPr marL="0" algn="r" defTabSz="914400" rtl="1" eaLnBrk="1" latinLnBrk="0" hangingPunct="1"/>
            <a:r>
              <a:rPr lang="ar-SA" dirty="0">
                <a:highlight>
                  <a:srgbClr val="FFFF00"/>
                </a:highlight>
                <a:latin typeface="29LT Azer" pitchFamily="2" charset="-78"/>
                <a:cs typeface="29LT Azer" pitchFamily="2" charset="-78"/>
              </a:rPr>
              <a:t>نوفمبر  ٢٠٢٠</a:t>
            </a:r>
            <a:endParaRPr lang="en-SA" dirty="0">
              <a:highlight>
                <a:srgbClr val="FFFF00"/>
              </a:highlight>
              <a:latin typeface="29LT Azer" pitchFamily="2" charset="-78"/>
              <a:cs typeface="29LT Azer" pitchFamily="2" charset="-78"/>
            </a:endParaRPr>
          </a:p>
        </p:txBody>
      </p:sp>
      <p:sp>
        <p:nvSpPr>
          <p:cNvPr id="48" name="TextBox 47">
            <a:extLst>
              <a:ext uri="{FF2B5EF4-FFF2-40B4-BE49-F238E27FC236}">
                <a16:creationId xmlns:a16="http://schemas.microsoft.com/office/drawing/2014/main" id="{7F7173CE-5B40-F792-A8E6-D07821B72D9A}"/>
              </a:ext>
            </a:extLst>
          </p:cNvPr>
          <p:cNvSpPr txBox="1"/>
          <p:nvPr/>
        </p:nvSpPr>
        <p:spPr>
          <a:xfrm>
            <a:off x="5935549" y="4182547"/>
            <a:ext cx="1439817" cy="307777"/>
          </a:xfrm>
          <a:prstGeom prst="rect">
            <a:avLst/>
          </a:prstGeom>
          <a:noFill/>
        </p:spPr>
        <p:txBody>
          <a:bodyPr wrap="none" rtlCol="0">
            <a:spAutoFit/>
          </a:bodyPr>
          <a:lstStyle/>
          <a:p>
            <a:pPr marL="0" algn="r" defTabSz="914400" rtl="1" eaLnBrk="1" latinLnBrk="0" hangingPunct="1"/>
            <a:r>
              <a:rPr lang="ar-SA" dirty="0">
                <a:highlight>
                  <a:srgbClr val="FFFF00"/>
                </a:highlight>
                <a:latin typeface="29LT Azer" pitchFamily="2" charset="-78"/>
                <a:cs typeface="29LT Azer" pitchFamily="2" charset="-78"/>
              </a:rPr>
              <a:t>توظيف خبرات تقنية</a:t>
            </a:r>
            <a:endParaRPr lang="en-SA" dirty="0">
              <a:highlight>
                <a:srgbClr val="FFFF00"/>
              </a:highlight>
              <a:latin typeface="29LT Azer" pitchFamily="2" charset="-78"/>
              <a:cs typeface="29LT Azer" pitchFamily="2" charset="-78"/>
            </a:endParaRPr>
          </a:p>
        </p:txBody>
      </p:sp>
      <p:sp>
        <p:nvSpPr>
          <p:cNvPr id="49" name="TextBox 48">
            <a:extLst>
              <a:ext uri="{FF2B5EF4-FFF2-40B4-BE49-F238E27FC236}">
                <a16:creationId xmlns:a16="http://schemas.microsoft.com/office/drawing/2014/main" id="{0CD0F13D-D858-C8B9-DFB7-C15BD96F352A}"/>
              </a:ext>
            </a:extLst>
          </p:cNvPr>
          <p:cNvSpPr txBox="1"/>
          <p:nvPr/>
        </p:nvSpPr>
        <p:spPr>
          <a:xfrm>
            <a:off x="8377434" y="3643857"/>
            <a:ext cx="805029" cy="307777"/>
          </a:xfrm>
          <a:prstGeom prst="rect">
            <a:avLst/>
          </a:prstGeom>
          <a:noFill/>
        </p:spPr>
        <p:txBody>
          <a:bodyPr wrap="none" rtlCol="0">
            <a:spAutoFit/>
          </a:bodyPr>
          <a:lstStyle/>
          <a:p>
            <a:pPr marL="0" algn="r" defTabSz="914400" rtl="1" eaLnBrk="1" latinLnBrk="0" hangingPunct="1"/>
            <a:r>
              <a:rPr lang="ar-SA" dirty="0">
                <a:highlight>
                  <a:srgbClr val="FFFF00"/>
                </a:highlight>
                <a:latin typeface="29LT Azer" pitchFamily="2" charset="-78"/>
                <a:cs typeface="29LT Azer" pitchFamily="2" charset="-78"/>
              </a:rPr>
              <a:t>مارس ٢٠٢٠</a:t>
            </a:r>
            <a:endParaRPr lang="en-SA" dirty="0">
              <a:highlight>
                <a:srgbClr val="FFFF00"/>
              </a:highlight>
              <a:latin typeface="29LT Azer" pitchFamily="2" charset="-78"/>
              <a:cs typeface="29LT Azer" pitchFamily="2" charset="-78"/>
            </a:endParaRPr>
          </a:p>
        </p:txBody>
      </p:sp>
      <p:sp>
        <p:nvSpPr>
          <p:cNvPr id="50" name="TextBox 49">
            <a:extLst>
              <a:ext uri="{FF2B5EF4-FFF2-40B4-BE49-F238E27FC236}">
                <a16:creationId xmlns:a16="http://schemas.microsoft.com/office/drawing/2014/main" id="{2A08B033-62AF-EF5F-1F87-FF13EC281A1D}"/>
              </a:ext>
            </a:extLst>
          </p:cNvPr>
          <p:cNvSpPr txBox="1"/>
          <p:nvPr/>
        </p:nvSpPr>
        <p:spPr>
          <a:xfrm>
            <a:off x="3701716" y="3585245"/>
            <a:ext cx="849913" cy="307777"/>
          </a:xfrm>
          <a:prstGeom prst="rect">
            <a:avLst/>
          </a:prstGeom>
          <a:noFill/>
        </p:spPr>
        <p:txBody>
          <a:bodyPr wrap="none" rtlCol="0">
            <a:spAutoFit/>
          </a:bodyPr>
          <a:lstStyle/>
          <a:p>
            <a:pPr marL="0" algn="r" defTabSz="914400" rtl="1" eaLnBrk="1" latinLnBrk="0" hangingPunct="1"/>
            <a:r>
              <a:rPr lang="ar-SA" dirty="0">
                <a:solidFill>
                  <a:srgbClr val="92D050"/>
                </a:solidFill>
                <a:highlight>
                  <a:srgbClr val="FFFF00"/>
                </a:highlight>
                <a:latin typeface="29LT Azer" pitchFamily="2" charset="-78"/>
                <a:cs typeface="29LT Azer" pitchFamily="2" charset="-78"/>
              </a:rPr>
              <a:t>فبراير  ٢٠٢١</a:t>
            </a:r>
            <a:endParaRPr lang="en-SA" dirty="0">
              <a:solidFill>
                <a:srgbClr val="92D050"/>
              </a:solidFill>
              <a:highlight>
                <a:srgbClr val="FFFF00"/>
              </a:highlight>
              <a:latin typeface="29LT Azer" pitchFamily="2" charset="-78"/>
              <a:cs typeface="29LT Azer" pitchFamily="2" charset="-78"/>
            </a:endParaRPr>
          </a:p>
        </p:txBody>
      </p:sp>
      <p:sp>
        <p:nvSpPr>
          <p:cNvPr id="51" name="TextBox 50">
            <a:extLst>
              <a:ext uri="{FF2B5EF4-FFF2-40B4-BE49-F238E27FC236}">
                <a16:creationId xmlns:a16="http://schemas.microsoft.com/office/drawing/2014/main" id="{11D6616A-F81A-9CB4-1789-08C44BCB98F1}"/>
              </a:ext>
            </a:extLst>
          </p:cNvPr>
          <p:cNvSpPr txBox="1"/>
          <p:nvPr/>
        </p:nvSpPr>
        <p:spPr>
          <a:xfrm>
            <a:off x="3649620" y="4087750"/>
            <a:ext cx="1104790" cy="307777"/>
          </a:xfrm>
          <a:prstGeom prst="rect">
            <a:avLst/>
          </a:prstGeom>
          <a:noFill/>
        </p:spPr>
        <p:txBody>
          <a:bodyPr wrap="none" rtlCol="0">
            <a:spAutoFit/>
          </a:bodyPr>
          <a:lstStyle/>
          <a:p>
            <a:pPr marL="0" algn="r" defTabSz="914400" rtl="1" eaLnBrk="1" latinLnBrk="0" hangingPunct="1"/>
            <a:r>
              <a:rPr lang="ar-SA" dirty="0">
                <a:solidFill>
                  <a:srgbClr val="92D050"/>
                </a:solidFill>
                <a:highlight>
                  <a:srgbClr val="FFFF00"/>
                </a:highlight>
                <a:latin typeface="29LT Azer" pitchFamily="2" charset="-78"/>
                <a:cs typeface="29LT Azer" pitchFamily="2" charset="-78"/>
              </a:rPr>
              <a:t>جولة استثمارية</a:t>
            </a:r>
            <a:endParaRPr lang="en-SA" dirty="0">
              <a:solidFill>
                <a:srgbClr val="92D050"/>
              </a:solidFill>
              <a:highlight>
                <a:srgbClr val="FFFF00"/>
              </a:highlight>
              <a:latin typeface="29LT Azer" pitchFamily="2" charset="-78"/>
              <a:cs typeface="29LT Azer" pitchFamily="2" charset="-78"/>
            </a:endParaRPr>
          </a:p>
        </p:txBody>
      </p:sp>
      <p:sp>
        <p:nvSpPr>
          <p:cNvPr id="52" name="TextBox 51">
            <a:extLst>
              <a:ext uri="{FF2B5EF4-FFF2-40B4-BE49-F238E27FC236}">
                <a16:creationId xmlns:a16="http://schemas.microsoft.com/office/drawing/2014/main" id="{55FE71CD-27A8-A84D-D701-FDD52BFA489D}"/>
              </a:ext>
            </a:extLst>
          </p:cNvPr>
          <p:cNvSpPr txBox="1"/>
          <p:nvPr/>
        </p:nvSpPr>
        <p:spPr>
          <a:xfrm>
            <a:off x="1502848" y="3594985"/>
            <a:ext cx="768159" cy="307777"/>
          </a:xfrm>
          <a:prstGeom prst="rect">
            <a:avLst/>
          </a:prstGeom>
          <a:noFill/>
        </p:spPr>
        <p:txBody>
          <a:bodyPr wrap="none" rtlCol="0">
            <a:spAutoFit/>
          </a:bodyPr>
          <a:lstStyle/>
          <a:p>
            <a:pPr marL="0" algn="r" defTabSz="914400" rtl="1" eaLnBrk="1" latinLnBrk="0" hangingPunct="1"/>
            <a:r>
              <a:rPr lang="ar-SA" dirty="0">
                <a:solidFill>
                  <a:srgbClr val="7030A0"/>
                </a:solidFill>
                <a:highlight>
                  <a:srgbClr val="FFFF00"/>
                </a:highlight>
                <a:latin typeface="29LT Azer" pitchFamily="2" charset="-78"/>
                <a:cs typeface="29LT Azer" pitchFamily="2" charset="-78"/>
              </a:rPr>
              <a:t>مايو  ٢٠٢١</a:t>
            </a:r>
            <a:endParaRPr lang="en-SA" dirty="0">
              <a:solidFill>
                <a:srgbClr val="7030A0"/>
              </a:solidFill>
              <a:highlight>
                <a:srgbClr val="FFFF00"/>
              </a:highlight>
              <a:latin typeface="29LT Azer" pitchFamily="2" charset="-78"/>
              <a:cs typeface="29LT Azer" pitchFamily="2" charset="-78"/>
            </a:endParaRPr>
          </a:p>
        </p:txBody>
      </p:sp>
      <p:sp>
        <p:nvSpPr>
          <p:cNvPr id="53" name="TextBox 52">
            <a:extLst>
              <a:ext uri="{FF2B5EF4-FFF2-40B4-BE49-F238E27FC236}">
                <a16:creationId xmlns:a16="http://schemas.microsoft.com/office/drawing/2014/main" id="{C0A08603-E114-D3B1-8F4F-2B05393E77B5}"/>
              </a:ext>
            </a:extLst>
          </p:cNvPr>
          <p:cNvSpPr txBox="1"/>
          <p:nvPr/>
        </p:nvSpPr>
        <p:spPr>
          <a:xfrm>
            <a:off x="1459567" y="4097490"/>
            <a:ext cx="1217000" cy="307777"/>
          </a:xfrm>
          <a:prstGeom prst="rect">
            <a:avLst/>
          </a:prstGeom>
          <a:noFill/>
        </p:spPr>
        <p:txBody>
          <a:bodyPr wrap="none" rtlCol="0">
            <a:spAutoFit/>
          </a:bodyPr>
          <a:lstStyle/>
          <a:p>
            <a:pPr marL="0" algn="r" defTabSz="914400" rtl="1" eaLnBrk="1" latinLnBrk="0" hangingPunct="1"/>
            <a:r>
              <a:rPr lang="ar-SA" dirty="0">
                <a:solidFill>
                  <a:srgbClr val="7030A0"/>
                </a:solidFill>
                <a:highlight>
                  <a:srgbClr val="FFFF00"/>
                </a:highlight>
                <a:latin typeface="29LT Azer" pitchFamily="2" charset="-78"/>
                <a:cs typeface="29LT Azer" pitchFamily="2" charset="-78"/>
              </a:rPr>
              <a:t>.......................</a:t>
            </a:r>
            <a:endParaRPr lang="en-SA" dirty="0">
              <a:solidFill>
                <a:srgbClr val="7030A0"/>
              </a:solidFill>
              <a:highlight>
                <a:srgbClr val="FFFF00"/>
              </a:highlight>
              <a:latin typeface="29LT Azer" pitchFamily="2" charset="-78"/>
              <a:cs typeface="29LT Azer" pitchFamily="2" charset="-78"/>
            </a:endParaRPr>
          </a:p>
        </p:txBody>
      </p:sp>
      <p:cxnSp>
        <p:nvCxnSpPr>
          <p:cNvPr id="54" name="Straight Arrow Connector 53">
            <a:extLst>
              <a:ext uri="{FF2B5EF4-FFF2-40B4-BE49-F238E27FC236}">
                <a16:creationId xmlns:a16="http://schemas.microsoft.com/office/drawing/2014/main" id="{83731D78-69B7-11E5-0453-87F253622EBE}"/>
              </a:ext>
            </a:extLst>
          </p:cNvPr>
          <p:cNvCxnSpPr/>
          <p:nvPr/>
        </p:nvCxnSpPr>
        <p:spPr>
          <a:xfrm>
            <a:off x="8721871" y="4687586"/>
            <a:ext cx="0" cy="671513"/>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65CC0901-4474-B1D8-CFDE-9D3E77506AAD}"/>
              </a:ext>
            </a:extLst>
          </p:cNvPr>
          <p:cNvSpPr txBox="1"/>
          <p:nvPr/>
        </p:nvSpPr>
        <p:spPr>
          <a:xfrm>
            <a:off x="8893702" y="5902024"/>
            <a:ext cx="391454" cy="307777"/>
          </a:xfrm>
          <a:prstGeom prst="rect">
            <a:avLst/>
          </a:prstGeom>
          <a:noFill/>
        </p:spPr>
        <p:txBody>
          <a:bodyPr wrap="none" rtlCol="0">
            <a:spAutoFit/>
          </a:bodyPr>
          <a:lstStyle/>
          <a:p>
            <a:pPr marL="0" algn="r" defTabSz="914400" rtl="1" eaLnBrk="1" latinLnBrk="0" hangingPunct="1"/>
            <a:r>
              <a:rPr lang="ar-SA" dirty="0">
                <a:highlight>
                  <a:srgbClr val="FFFF00"/>
                </a:highlight>
                <a:latin typeface="29LT Azer" pitchFamily="2" charset="-78"/>
                <a:cs typeface="29LT Azer" pitchFamily="2" charset="-78"/>
              </a:rPr>
              <a:t>تم </a:t>
            </a:r>
            <a:endParaRPr lang="en-SA" dirty="0">
              <a:highlight>
                <a:srgbClr val="FFFF00"/>
              </a:highlight>
              <a:latin typeface="29LT Azer" pitchFamily="2" charset="-78"/>
              <a:cs typeface="29LT Azer" pitchFamily="2" charset="-78"/>
            </a:endParaRPr>
          </a:p>
        </p:txBody>
      </p:sp>
      <p:pic>
        <p:nvPicPr>
          <p:cNvPr id="56" name="Graphic 55" descr="Checkmark outline">
            <a:extLst>
              <a:ext uri="{FF2B5EF4-FFF2-40B4-BE49-F238E27FC236}">
                <a16:creationId xmlns:a16="http://schemas.microsoft.com/office/drawing/2014/main" id="{6B5FAAD7-F03A-2145-A1AC-758B7EB980A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32658" y="5629490"/>
            <a:ext cx="914400" cy="914400"/>
          </a:xfrm>
          <a:prstGeom prst="rect">
            <a:avLst/>
          </a:prstGeom>
        </p:spPr>
      </p:pic>
      <p:cxnSp>
        <p:nvCxnSpPr>
          <p:cNvPr id="57" name="Straight Arrow Connector 56">
            <a:extLst>
              <a:ext uri="{FF2B5EF4-FFF2-40B4-BE49-F238E27FC236}">
                <a16:creationId xmlns:a16="http://schemas.microsoft.com/office/drawing/2014/main" id="{DC1F3E17-02CC-D637-451D-1EF957F9A9ED}"/>
              </a:ext>
            </a:extLst>
          </p:cNvPr>
          <p:cNvCxnSpPr/>
          <p:nvPr/>
        </p:nvCxnSpPr>
        <p:spPr>
          <a:xfrm>
            <a:off x="4105387" y="4666608"/>
            <a:ext cx="0" cy="671513"/>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A46E95B1-8A54-5764-C2DB-680B1D0DFF01}"/>
              </a:ext>
            </a:extLst>
          </p:cNvPr>
          <p:cNvSpPr txBox="1"/>
          <p:nvPr/>
        </p:nvSpPr>
        <p:spPr>
          <a:xfrm>
            <a:off x="3660946" y="5872377"/>
            <a:ext cx="1143262" cy="307777"/>
          </a:xfrm>
          <a:prstGeom prst="rect">
            <a:avLst/>
          </a:prstGeom>
          <a:noFill/>
        </p:spPr>
        <p:txBody>
          <a:bodyPr wrap="none" rtlCol="0">
            <a:spAutoFit/>
          </a:bodyPr>
          <a:lstStyle/>
          <a:p>
            <a:pPr marL="0" algn="r" defTabSz="914400" rtl="1" eaLnBrk="1" latinLnBrk="0" hangingPunct="1"/>
            <a:r>
              <a:rPr lang="ar-SA" dirty="0">
                <a:solidFill>
                  <a:srgbClr val="92D050"/>
                </a:solidFill>
                <a:highlight>
                  <a:srgbClr val="FFFF00"/>
                </a:highlight>
                <a:latin typeface="29LT Azer" pitchFamily="2" charset="-78"/>
                <a:cs typeface="29LT Azer" pitchFamily="2" charset="-78"/>
              </a:rPr>
              <a:t>المرحلة الحالية  </a:t>
            </a:r>
            <a:endParaRPr lang="en-SA" dirty="0">
              <a:solidFill>
                <a:srgbClr val="92D050"/>
              </a:solidFill>
              <a:highlight>
                <a:srgbClr val="FFFF00"/>
              </a:highlight>
              <a:latin typeface="29LT Azer" pitchFamily="2" charset="-78"/>
              <a:cs typeface="29LT Azer" pitchFamily="2" charset="-78"/>
            </a:endParaRPr>
          </a:p>
        </p:txBody>
      </p:sp>
      <p:sp>
        <p:nvSpPr>
          <p:cNvPr id="59" name="TextBox 58">
            <a:extLst>
              <a:ext uri="{FF2B5EF4-FFF2-40B4-BE49-F238E27FC236}">
                <a16:creationId xmlns:a16="http://schemas.microsoft.com/office/drawing/2014/main" id="{BAB46434-C812-A4C2-5943-BC486F625DD9}"/>
              </a:ext>
            </a:extLst>
          </p:cNvPr>
          <p:cNvSpPr txBox="1"/>
          <p:nvPr/>
        </p:nvSpPr>
        <p:spPr>
          <a:xfrm>
            <a:off x="1521204" y="2743115"/>
            <a:ext cx="689612" cy="307777"/>
          </a:xfrm>
          <a:prstGeom prst="rect">
            <a:avLst/>
          </a:prstGeom>
          <a:noFill/>
        </p:spPr>
        <p:txBody>
          <a:bodyPr wrap="none" rtlCol="0">
            <a:spAutoFit/>
          </a:bodyPr>
          <a:lstStyle/>
          <a:p>
            <a:pPr marL="0" algn="r" defTabSz="914400" rtl="1" eaLnBrk="1" latinLnBrk="0" hangingPunct="1"/>
            <a:r>
              <a:rPr lang="ar-SA" dirty="0">
                <a:solidFill>
                  <a:srgbClr val="7030A0"/>
                </a:solidFill>
                <a:highlight>
                  <a:srgbClr val="FFFF00"/>
                </a:highlight>
                <a:latin typeface="29LT Azer" pitchFamily="2" charset="-78"/>
                <a:cs typeface="29LT Azer" pitchFamily="2" charset="-78"/>
              </a:rPr>
              <a:t>مستقبلا</a:t>
            </a:r>
            <a:endParaRPr lang="en-SA" dirty="0">
              <a:solidFill>
                <a:srgbClr val="7030A0"/>
              </a:solidFill>
              <a:highlight>
                <a:srgbClr val="FFFF00"/>
              </a:highlight>
              <a:latin typeface="29LT Azer" pitchFamily="2" charset="-78"/>
              <a:cs typeface="29LT Azer" pitchFamily="2" charset="-78"/>
            </a:endParaRPr>
          </a:p>
        </p:txBody>
      </p:sp>
    </p:spTree>
    <p:extLst>
      <p:ext uri="{BB962C8B-B14F-4D97-AF65-F5344CB8AC3E}">
        <p14:creationId xmlns:p14="http://schemas.microsoft.com/office/powerpoint/2010/main" val="313877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41"/>
                                        </p:tgtEl>
                                        <p:attrNameLst>
                                          <p:attrName>style.visibility</p:attrName>
                                        </p:attrNameLst>
                                      </p:cBhvr>
                                      <p:to>
                                        <p:strVal val="visible"/>
                                      </p:to>
                                    </p:set>
                                    <p:anim calcmode="lin" valueType="num">
                                      <p:cBhvr>
                                        <p:cTn id="7" dur="1000" fill="hold"/>
                                        <p:tgtEl>
                                          <p:spTgt spid="41"/>
                                        </p:tgtEl>
                                        <p:attrNameLst>
                                          <p:attrName>ppt_x</p:attrName>
                                        </p:attrNameLst>
                                      </p:cBhvr>
                                      <p:tavLst>
                                        <p:tav tm="0">
                                          <p:val>
                                            <p:strVal val="#ppt_x"/>
                                          </p:val>
                                        </p:tav>
                                        <p:tav tm="100000">
                                          <p:val>
                                            <p:strVal val="#ppt_x"/>
                                          </p:val>
                                        </p:tav>
                                      </p:tavLst>
                                    </p:anim>
                                    <p:anim calcmode="lin" valueType="num">
                                      <p:cBhvr>
                                        <p:cTn id="8" dur="10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advAuto="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61" name="Google Shape;61;p5"/>
          <p:cNvSpPr txBox="1">
            <a:spLocks noGrp="1"/>
          </p:cNvSpPr>
          <p:nvPr>
            <p:ph type="ftr" idx="11"/>
          </p:nvPr>
        </p:nvSpPr>
        <p:spPr>
          <a:xfrm>
            <a:off x="1619450" y="6454375"/>
            <a:ext cx="895309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ar-SA"/>
              <a:t>عنوان الملف</a:t>
            </a:r>
            <a:endParaRPr/>
          </a:p>
        </p:txBody>
      </p:sp>
      <p:sp>
        <p:nvSpPr>
          <p:cNvPr id="62" name="Google Shape;62;p5"/>
          <p:cNvSpPr txBox="1">
            <a:spLocks noGrp="1"/>
          </p:cNvSpPr>
          <p:nvPr>
            <p:ph type="sldNum" idx="12"/>
          </p:nvPr>
        </p:nvSpPr>
        <p:spPr>
          <a:xfrm>
            <a:off x="433137" y="6454373"/>
            <a:ext cx="1039528"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ar-SA"/>
              <a:t>19</a:t>
            </a:fld>
            <a:endParaRPr/>
          </a:p>
        </p:txBody>
      </p:sp>
      <p:sp>
        <p:nvSpPr>
          <p:cNvPr id="4" name="TextBox 3">
            <a:extLst>
              <a:ext uri="{FF2B5EF4-FFF2-40B4-BE49-F238E27FC236}">
                <a16:creationId xmlns:a16="http://schemas.microsoft.com/office/drawing/2014/main" id="{9143F830-C2D3-11BC-C9A5-E3F3C973F0AC}"/>
              </a:ext>
            </a:extLst>
          </p:cNvPr>
          <p:cNvSpPr txBox="1"/>
          <p:nvPr/>
        </p:nvSpPr>
        <p:spPr>
          <a:xfrm>
            <a:off x="48833" y="5807014"/>
            <a:ext cx="2565957" cy="577081"/>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*قم بحذف الكلام المحدد بالأصفر هذه الصفحة بعد الاطلاع على المثال ومن ثم إضافة المحتوى الخاص بك..</a:t>
            </a:r>
          </a:p>
        </p:txBody>
      </p:sp>
      <p:sp>
        <p:nvSpPr>
          <p:cNvPr id="5" name="Google Shape;178;p10">
            <a:extLst>
              <a:ext uri="{FF2B5EF4-FFF2-40B4-BE49-F238E27FC236}">
                <a16:creationId xmlns:a16="http://schemas.microsoft.com/office/drawing/2014/main" id="{323EE34C-EBC4-EC37-5CD7-4BC4B31C83F7}"/>
              </a:ext>
            </a:extLst>
          </p:cNvPr>
          <p:cNvSpPr txBox="1"/>
          <p:nvPr/>
        </p:nvSpPr>
        <p:spPr>
          <a:xfrm>
            <a:off x="1421572" y="198176"/>
            <a:ext cx="10515600" cy="891263"/>
          </a:xfrm>
          <a:prstGeom prst="rect">
            <a:avLst/>
          </a:prstGeom>
          <a:noFill/>
          <a:ln>
            <a:noFill/>
          </a:ln>
        </p:spPr>
        <p:txBody>
          <a:bodyPr spcFirstLastPara="1" wrap="square" lIns="91425" tIns="45700" rIns="91425" bIns="45700" anchor="ctr" anchorCtr="0">
            <a:norm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2800" dirty="0">
                <a:solidFill>
                  <a:schemeClr val="bg2"/>
                </a:solidFill>
                <a:latin typeface="29LT Azer" pitchFamily="2" charset="-78"/>
                <a:cs typeface="29LT Azer" pitchFamily="2" charset="-78"/>
              </a:rPr>
              <a:t>الفريق</a:t>
            </a:r>
            <a:endParaRPr lang="ar-SA" sz="2800" dirty="0">
              <a:solidFill>
                <a:schemeClr val="bg2"/>
              </a:solidFill>
              <a:effectLst/>
              <a:latin typeface="29LT Azer" pitchFamily="2" charset="-78"/>
              <a:cs typeface="29LT Azer" pitchFamily="2" charset="-78"/>
            </a:endParaRPr>
          </a:p>
        </p:txBody>
      </p:sp>
      <p:sp>
        <p:nvSpPr>
          <p:cNvPr id="2" name="TextBox 1">
            <a:extLst>
              <a:ext uri="{FF2B5EF4-FFF2-40B4-BE49-F238E27FC236}">
                <a16:creationId xmlns:a16="http://schemas.microsoft.com/office/drawing/2014/main" id="{A90B84FA-4949-FFFD-CCAB-28DF5E806534}"/>
              </a:ext>
            </a:extLst>
          </p:cNvPr>
          <p:cNvSpPr txBox="1"/>
          <p:nvPr/>
        </p:nvSpPr>
        <p:spPr>
          <a:xfrm>
            <a:off x="6260553" y="1506071"/>
            <a:ext cx="5676619" cy="954107"/>
          </a:xfrm>
          <a:prstGeom prst="rect">
            <a:avLst/>
          </a:prstGeom>
          <a:noFill/>
        </p:spPr>
        <p:txBody>
          <a:bodyPr wrap="none" rtlCol="0">
            <a:spAutoFit/>
          </a:bodyPr>
          <a:lstStyle/>
          <a:p>
            <a:pPr algn="r" rtl="1"/>
            <a:r>
              <a:rPr lang="ar-SA" dirty="0">
                <a:highlight>
                  <a:srgbClr val="FFFF00"/>
                </a:highlight>
                <a:latin typeface="29LT Azer" pitchFamily="2" charset="-78"/>
                <a:cs typeface="29LT Azer" pitchFamily="2" charset="-78"/>
              </a:rPr>
              <a:t>أهم المهارات والخبرات في الفريق. </a:t>
            </a:r>
          </a:p>
          <a:p>
            <a:pPr algn="r" rtl="1"/>
            <a:r>
              <a:rPr lang="ar-SA" dirty="0">
                <a:highlight>
                  <a:srgbClr val="FFFF00"/>
                </a:highlight>
                <a:latin typeface="29LT Azer" pitchFamily="2" charset="-78"/>
                <a:cs typeface="29LT Azer" pitchFamily="2" charset="-78"/>
              </a:rPr>
              <a:t>إذا كان هنالك مستشارين أو جهات داعمة مثل مجلس إدارة أعرضهم هنا. </a:t>
            </a:r>
          </a:p>
          <a:p>
            <a:pPr algn="r" rtl="1"/>
            <a:r>
              <a:rPr lang="ar-SA" dirty="0">
                <a:highlight>
                  <a:srgbClr val="FFFF00"/>
                </a:highlight>
                <a:latin typeface="29LT Azer" pitchFamily="2" charset="-78"/>
                <a:cs typeface="29LT Azer" pitchFamily="2" charset="-78"/>
              </a:rPr>
              <a:t>في حال الرغبة بمشاركة المستثمرين الآخرين (يمكن عرض الأسماء أو الجهات المستثمرة)</a:t>
            </a:r>
            <a:r>
              <a:rPr lang="en-SA" dirty="0">
                <a:highlight>
                  <a:srgbClr val="FFFF00"/>
                </a:highlight>
                <a:latin typeface="29LT Azer" pitchFamily="2" charset="-78"/>
                <a:cs typeface="29LT Azer" pitchFamily="2" charset="-78"/>
              </a:rPr>
              <a:t> </a:t>
            </a:r>
          </a:p>
          <a:p>
            <a:pPr marR="0" algn="r" rtl="1">
              <a:lnSpc>
                <a:spcPct val="100000"/>
              </a:lnSpc>
              <a:spcBef>
                <a:spcPts val="0"/>
              </a:spcBef>
              <a:spcAft>
                <a:spcPts val="0"/>
              </a:spcAft>
              <a:buClr>
                <a:srgbClr val="000000"/>
              </a:buClr>
              <a:buFont typeface="Arial"/>
            </a:pPr>
            <a:endParaRPr lang="en-SA" dirty="0">
              <a:highlight>
                <a:srgbClr val="FFFF00"/>
              </a:highlight>
            </a:endParaRPr>
          </a:p>
        </p:txBody>
      </p:sp>
      <p:sp>
        <p:nvSpPr>
          <p:cNvPr id="3" name="Google Shape;99;p3">
            <a:extLst>
              <a:ext uri="{FF2B5EF4-FFF2-40B4-BE49-F238E27FC236}">
                <a16:creationId xmlns:a16="http://schemas.microsoft.com/office/drawing/2014/main" id="{E6A0D675-77DC-A22E-318A-99865371C062}"/>
              </a:ext>
            </a:extLst>
          </p:cNvPr>
          <p:cNvSpPr txBox="1"/>
          <p:nvPr/>
        </p:nvSpPr>
        <p:spPr>
          <a:xfrm>
            <a:off x="1155314" y="2309344"/>
            <a:ext cx="10515600" cy="634546"/>
          </a:xfrm>
          <a:prstGeom prst="rect">
            <a:avLst/>
          </a:prstGeom>
          <a:noFill/>
          <a:ln>
            <a:noFill/>
          </a:ln>
        </p:spPr>
        <p:txBody>
          <a:bodyPr spcFirstLastPara="1" wrap="square" lIns="91425" tIns="45700" rIns="91425" bIns="45700" anchor="t" anchorCtr="0">
            <a:normAutofit/>
          </a:bodyPr>
          <a:lstStyle/>
          <a:p>
            <a:pPr marL="228600" marR="0" lvl="0" indent="-228600" algn="r" rtl="1">
              <a:lnSpc>
                <a:spcPct val="90000"/>
              </a:lnSpc>
              <a:spcBef>
                <a:spcPts val="0"/>
              </a:spcBef>
              <a:spcAft>
                <a:spcPts val="0"/>
              </a:spcAft>
              <a:buClr>
                <a:schemeClr val="lt1"/>
              </a:buClr>
              <a:buSzPts val="1800"/>
              <a:buFont typeface="Arial"/>
              <a:buChar char="•"/>
            </a:pPr>
            <a:r>
              <a:rPr lang="ar-SA" sz="1800" u="none" strike="noStrike" cap="none" dirty="0">
                <a:solidFill>
                  <a:schemeClr val="bg2"/>
                </a:solidFill>
                <a:highlight>
                  <a:srgbClr val="FFFF00"/>
                </a:highlight>
                <a:latin typeface="29LT Azer" pitchFamily="2" charset="-78"/>
                <a:cs typeface="29LT Azer" pitchFamily="2" charset="-78"/>
                <a:sym typeface="Arial"/>
              </a:rPr>
              <a:t>نبذة عن كل عضو من أعضاء الفريق (الخبرة والمؤهلات)</a:t>
            </a:r>
            <a:endParaRPr sz="1800" u="none" strike="noStrike" cap="none" dirty="0">
              <a:solidFill>
                <a:schemeClr val="bg2"/>
              </a:solidFill>
              <a:highlight>
                <a:srgbClr val="FFFF00"/>
              </a:highlight>
              <a:latin typeface="29LT Azer" pitchFamily="2" charset="-78"/>
              <a:cs typeface="29LT Azer" pitchFamily="2" charset="-78"/>
              <a:sym typeface="Arial"/>
            </a:endParaRPr>
          </a:p>
        </p:txBody>
      </p:sp>
      <p:sp>
        <p:nvSpPr>
          <p:cNvPr id="6" name="Google Shape;100;p3">
            <a:extLst>
              <a:ext uri="{FF2B5EF4-FFF2-40B4-BE49-F238E27FC236}">
                <a16:creationId xmlns:a16="http://schemas.microsoft.com/office/drawing/2014/main" id="{EDA697C0-456C-6864-0ADC-C918045F17E7}"/>
              </a:ext>
            </a:extLst>
          </p:cNvPr>
          <p:cNvSpPr txBox="1"/>
          <p:nvPr/>
        </p:nvSpPr>
        <p:spPr>
          <a:xfrm>
            <a:off x="1155314" y="3200606"/>
            <a:ext cx="10515600" cy="712113"/>
          </a:xfrm>
          <a:prstGeom prst="rect">
            <a:avLst/>
          </a:prstGeom>
          <a:noFill/>
          <a:ln>
            <a:noFill/>
          </a:ln>
        </p:spPr>
        <p:txBody>
          <a:bodyPr spcFirstLastPara="1" wrap="square" lIns="91425" tIns="45700" rIns="91425" bIns="45700" anchor="t" anchorCtr="0">
            <a:normAutofit/>
          </a:bodyPr>
          <a:lstStyle/>
          <a:p>
            <a:pPr marL="0" marR="0" lvl="0" indent="0" algn="r" rtl="1">
              <a:lnSpc>
                <a:spcPct val="120000"/>
              </a:lnSpc>
              <a:spcBef>
                <a:spcPts val="0"/>
              </a:spcBef>
              <a:spcAft>
                <a:spcPts val="0"/>
              </a:spcAft>
              <a:buClr>
                <a:schemeClr val="lt1"/>
              </a:buClr>
              <a:buSzPts val="1600"/>
              <a:buFont typeface="Arial"/>
              <a:buNone/>
            </a:pPr>
            <a:r>
              <a:rPr lang="ar-SA" sz="1600" u="none" strike="noStrike" cap="none" dirty="0">
                <a:solidFill>
                  <a:schemeClr val="bg2"/>
                </a:solidFill>
                <a:latin typeface="29LT Azer" pitchFamily="2" charset="-78"/>
                <a:cs typeface="29LT Azer" pitchFamily="2" charset="-78"/>
                <a:sym typeface="Arial"/>
              </a:rPr>
              <a:t>الاسم:</a:t>
            </a:r>
            <a:br>
              <a:rPr lang="ar-SA" sz="1600" u="none" strike="noStrike" cap="none" dirty="0">
                <a:solidFill>
                  <a:schemeClr val="bg2"/>
                </a:solidFill>
                <a:latin typeface="29LT Azer" pitchFamily="2" charset="-78"/>
                <a:cs typeface="29LT Azer" pitchFamily="2" charset="-78"/>
                <a:sym typeface="Arial"/>
              </a:rPr>
            </a:br>
            <a:r>
              <a:rPr lang="ar-SA" sz="1600" u="none" strike="noStrike" cap="none" dirty="0">
                <a:solidFill>
                  <a:schemeClr val="bg2"/>
                </a:solidFill>
                <a:latin typeface="29LT Azer" pitchFamily="2" charset="-78"/>
                <a:cs typeface="29LT Azer" pitchFamily="2" charset="-78"/>
                <a:sym typeface="Arial"/>
              </a:rPr>
              <a:t>الخبرة والمؤهلات:</a:t>
            </a:r>
            <a:endParaRPr sz="1600" u="none" strike="noStrike" cap="none" dirty="0">
              <a:solidFill>
                <a:schemeClr val="bg2"/>
              </a:solidFill>
              <a:latin typeface="29LT Azer" pitchFamily="2" charset="-78"/>
              <a:cs typeface="29LT Azer" pitchFamily="2" charset="-78"/>
              <a:sym typeface="Arial"/>
            </a:endParaRPr>
          </a:p>
        </p:txBody>
      </p:sp>
      <p:sp>
        <p:nvSpPr>
          <p:cNvPr id="10" name="Google Shape;101;p3">
            <a:extLst>
              <a:ext uri="{FF2B5EF4-FFF2-40B4-BE49-F238E27FC236}">
                <a16:creationId xmlns:a16="http://schemas.microsoft.com/office/drawing/2014/main" id="{780ED97C-822C-823A-35F1-3452A93B5811}"/>
              </a:ext>
            </a:extLst>
          </p:cNvPr>
          <p:cNvSpPr txBox="1"/>
          <p:nvPr/>
        </p:nvSpPr>
        <p:spPr>
          <a:xfrm>
            <a:off x="1155314" y="4169435"/>
            <a:ext cx="10515600" cy="859439"/>
          </a:xfrm>
          <a:prstGeom prst="rect">
            <a:avLst/>
          </a:prstGeom>
          <a:noFill/>
          <a:ln>
            <a:noFill/>
          </a:ln>
        </p:spPr>
        <p:txBody>
          <a:bodyPr spcFirstLastPara="1" wrap="square" lIns="91425" tIns="45700" rIns="91425" bIns="45700" anchor="t" anchorCtr="0">
            <a:normAutofit/>
          </a:bodyPr>
          <a:lstStyle/>
          <a:p>
            <a:pPr marL="0" marR="0" lvl="0" indent="0" algn="r" rtl="1">
              <a:lnSpc>
                <a:spcPct val="120000"/>
              </a:lnSpc>
              <a:spcBef>
                <a:spcPts val="0"/>
              </a:spcBef>
              <a:spcAft>
                <a:spcPts val="0"/>
              </a:spcAft>
              <a:buClr>
                <a:schemeClr val="lt1"/>
              </a:buClr>
              <a:buSzPts val="1600"/>
              <a:buFont typeface="Arial"/>
              <a:buNone/>
            </a:pPr>
            <a:r>
              <a:rPr lang="ar-SA" sz="1600" u="none" strike="noStrike" cap="none">
                <a:solidFill>
                  <a:schemeClr val="bg2"/>
                </a:solidFill>
                <a:latin typeface="29LT Azer" pitchFamily="2" charset="-78"/>
                <a:cs typeface="29LT Azer" pitchFamily="2" charset="-78"/>
                <a:sym typeface="Arial"/>
              </a:rPr>
              <a:t>الاسم:</a:t>
            </a:r>
            <a:br>
              <a:rPr lang="ar-SA" sz="1600" u="none" strike="noStrike" cap="none">
                <a:solidFill>
                  <a:schemeClr val="bg2"/>
                </a:solidFill>
                <a:latin typeface="29LT Azer" pitchFamily="2" charset="-78"/>
                <a:cs typeface="29LT Azer" pitchFamily="2" charset="-78"/>
                <a:sym typeface="Arial"/>
              </a:rPr>
            </a:br>
            <a:r>
              <a:rPr lang="ar-SA" sz="1600" u="none" strike="noStrike" cap="none">
                <a:solidFill>
                  <a:schemeClr val="bg2"/>
                </a:solidFill>
                <a:latin typeface="29LT Azer" pitchFamily="2" charset="-78"/>
                <a:cs typeface="29LT Azer" pitchFamily="2" charset="-78"/>
                <a:sym typeface="Arial"/>
              </a:rPr>
              <a:t>الخبرة والمؤهلات:</a:t>
            </a:r>
            <a:endParaRPr sz="1600" u="none" strike="noStrike" cap="none">
              <a:solidFill>
                <a:schemeClr val="bg2"/>
              </a:solidFill>
              <a:latin typeface="29LT Azer" pitchFamily="2" charset="-78"/>
              <a:cs typeface="29LT Azer" pitchFamily="2" charset="-78"/>
              <a:sym typeface="Arial"/>
            </a:endParaRPr>
          </a:p>
        </p:txBody>
      </p:sp>
      <p:sp>
        <p:nvSpPr>
          <p:cNvPr id="11" name="Google Shape;102;p3">
            <a:extLst>
              <a:ext uri="{FF2B5EF4-FFF2-40B4-BE49-F238E27FC236}">
                <a16:creationId xmlns:a16="http://schemas.microsoft.com/office/drawing/2014/main" id="{DE44CE32-5B8A-BCB9-64C3-10C92F81E9BC}"/>
              </a:ext>
            </a:extLst>
          </p:cNvPr>
          <p:cNvSpPr txBox="1"/>
          <p:nvPr/>
        </p:nvSpPr>
        <p:spPr>
          <a:xfrm>
            <a:off x="1155314" y="5138265"/>
            <a:ext cx="10515600" cy="859440"/>
          </a:xfrm>
          <a:prstGeom prst="rect">
            <a:avLst/>
          </a:prstGeom>
          <a:noFill/>
          <a:ln>
            <a:noFill/>
          </a:ln>
        </p:spPr>
        <p:txBody>
          <a:bodyPr spcFirstLastPara="1" wrap="square" lIns="91425" tIns="45700" rIns="91425" bIns="45700" anchor="t" anchorCtr="0">
            <a:normAutofit/>
          </a:bodyPr>
          <a:lstStyle/>
          <a:p>
            <a:pPr marL="0" marR="0" lvl="0" indent="0" algn="r" rtl="1">
              <a:lnSpc>
                <a:spcPct val="120000"/>
              </a:lnSpc>
              <a:spcBef>
                <a:spcPts val="0"/>
              </a:spcBef>
              <a:spcAft>
                <a:spcPts val="0"/>
              </a:spcAft>
              <a:buClr>
                <a:schemeClr val="lt1"/>
              </a:buClr>
              <a:buSzPts val="1600"/>
              <a:buFont typeface="Arial"/>
              <a:buNone/>
            </a:pPr>
            <a:r>
              <a:rPr lang="ar-SA" sz="1600" u="none" strike="noStrike" cap="none">
                <a:solidFill>
                  <a:schemeClr val="bg2"/>
                </a:solidFill>
                <a:latin typeface="29LT Azer" pitchFamily="2" charset="-78"/>
                <a:cs typeface="29LT Azer" pitchFamily="2" charset="-78"/>
                <a:sym typeface="Arial"/>
              </a:rPr>
              <a:t>الاسم:</a:t>
            </a:r>
            <a:br>
              <a:rPr lang="ar-SA" sz="1600" u="none" strike="noStrike" cap="none">
                <a:solidFill>
                  <a:schemeClr val="bg2"/>
                </a:solidFill>
                <a:latin typeface="29LT Azer" pitchFamily="2" charset="-78"/>
                <a:cs typeface="29LT Azer" pitchFamily="2" charset="-78"/>
                <a:sym typeface="Arial"/>
              </a:rPr>
            </a:br>
            <a:r>
              <a:rPr lang="ar-SA" sz="1600" u="none" strike="noStrike" cap="none">
                <a:solidFill>
                  <a:schemeClr val="bg2"/>
                </a:solidFill>
                <a:latin typeface="29LT Azer" pitchFamily="2" charset="-78"/>
                <a:cs typeface="29LT Azer" pitchFamily="2" charset="-78"/>
                <a:sym typeface="Arial"/>
              </a:rPr>
              <a:t>الخبرة والمؤهلات:</a:t>
            </a:r>
            <a:endParaRPr sz="1600" u="none" strike="noStrike" cap="none">
              <a:solidFill>
                <a:schemeClr val="bg2"/>
              </a:solidFill>
              <a:latin typeface="29LT Azer" pitchFamily="2" charset="-78"/>
              <a:cs typeface="29LT Azer" pitchFamily="2" charset="-78"/>
              <a:sym typeface="Arial"/>
            </a:endParaRPr>
          </a:p>
        </p:txBody>
      </p:sp>
      <p:sp>
        <p:nvSpPr>
          <p:cNvPr id="12" name="Google Shape;105;p3">
            <a:extLst>
              <a:ext uri="{FF2B5EF4-FFF2-40B4-BE49-F238E27FC236}">
                <a16:creationId xmlns:a16="http://schemas.microsoft.com/office/drawing/2014/main" id="{0C794A0B-4549-9C36-1FF7-483BC76B8B75}"/>
              </a:ext>
            </a:extLst>
          </p:cNvPr>
          <p:cNvSpPr txBox="1"/>
          <p:nvPr/>
        </p:nvSpPr>
        <p:spPr>
          <a:xfrm>
            <a:off x="10149343" y="6107096"/>
            <a:ext cx="1521571" cy="276999"/>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1200" u="none" strike="noStrike" cap="none">
                <a:solidFill>
                  <a:schemeClr val="bg2"/>
                </a:solidFill>
                <a:highlight>
                  <a:srgbClr val="FFFF00"/>
                </a:highlight>
                <a:latin typeface="29LT Azer" pitchFamily="2" charset="-78"/>
                <a:cs typeface="29LT Azer" pitchFamily="2" charset="-78"/>
                <a:sym typeface="Arial"/>
              </a:rPr>
              <a:t>*خمسة أعضاء كحد أقصى</a:t>
            </a:r>
            <a:endParaRPr sz="1200" u="none" strike="noStrike" cap="none">
              <a:solidFill>
                <a:schemeClr val="bg2"/>
              </a:solidFill>
              <a:highlight>
                <a:srgbClr val="FFFF00"/>
              </a:highlight>
              <a:latin typeface="29LT Azer" pitchFamily="2" charset="-78"/>
              <a:cs typeface="29LT Azer" pitchFamily="2" charset="-78"/>
              <a:sym typeface="Arial"/>
            </a:endParaRPr>
          </a:p>
        </p:txBody>
      </p:sp>
      <p:sp>
        <p:nvSpPr>
          <p:cNvPr id="13" name="TextBox 12">
            <a:extLst>
              <a:ext uri="{FF2B5EF4-FFF2-40B4-BE49-F238E27FC236}">
                <a16:creationId xmlns:a16="http://schemas.microsoft.com/office/drawing/2014/main" id="{4219F9EF-AF46-CA7B-AE71-9D8F80E07D2C}"/>
              </a:ext>
            </a:extLst>
          </p:cNvPr>
          <p:cNvSpPr txBox="1"/>
          <p:nvPr/>
        </p:nvSpPr>
        <p:spPr>
          <a:xfrm>
            <a:off x="512927" y="3136196"/>
            <a:ext cx="6134986" cy="307777"/>
          </a:xfrm>
          <a:prstGeom prst="rect">
            <a:avLst/>
          </a:prstGeom>
          <a:noFill/>
        </p:spPr>
        <p:txBody>
          <a:bodyPr wrap="square">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1400" dirty="0">
                <a:solidFill>
                  <a:schemeClr val="bg2"/>
                </a:solidFill>
                <a:effectLst/>
                <a:highlight>
                  <a:srgbClr val="FFFF00"/>
                </a:highlight>
                <a:latin typeface="29LT Azer" pitchFamily="2" charset="-78"/>
                <a:cs typeface="29LT Azer" pitchFamily="2" charset="-78"/>
              </a:rPr>
              <a:t>إضافة الخبرات التي توضح قوية الفريق وقدرته في تنفيذ الفكرة </a:t>
            </a:r>
            <a:r>
              <a:rPr lang="ar-SA" dirty="0">
                <a:solidFill>
                  <a:schemeClr val="bg2"/>
                </a:solidFill>
                <a:highlight>
                  <a:srgbClr val="FFFF00"/>
                </a:highlight>
                <a:latin typeface="29LT Azer" pitchFamily="2" charset="-78"/>
                <a:cs typeface="29LT Azer" pitchFamily="2" charset="-78"/>
              </a:rPr>
              <a:t>مما يساعد في توقع نجاح التنفيذ </a:t>
            </a:r>
            <a:endParaRPr lang="ar-SA" sz="1400" dirty="0">
              <a:solidFill>
                <a:schemeClr val="bg2"/>
              </a:solidFill>
              <a:effectLst/>
              <a:highlight>
                <a:srgbClr val="FFFF00"/>
              </a:highlight>
              <a:latin typeface="29LT Azer" pitchFamily="2" charset="-78"/>
              <a:cs typeface="29LT Azer" pitchFamily="2" charset="-78"/>
            </a:endParaRPr>
          </a:p>
        </p:txBody>
      </p:sp>
    </p:spTree>
    <p:extLst>
      <p:ext uri="{BB962C8B-B14F-4D97-AF65-F5344CB8AC3E}">
        <p14:creationId xmlns:p14="http://schemas.microsoft.com/office/powerpoint/2010/main" val="3673456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6"/>
          <p:cNvSpPr txBox="1">
            <a:spLocks noGrp="1"/>
          </p:cNvSpPr>
          <p:nvPr>
            <p:ph type="ftr" idx="11"/>
          </p:nvPr>
        </p:nvSpPr>
        <p:spPr>
          <a:xfrm>
            <a:off x="1619450" y="6454375"/>
            <a:ext cx="895309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ar-SA"/>
              <a:t>عنوان الملف</a:t>
            </a:r>
            <a:endParaRPr/>
          </a:p>
        </p:txBody>
      </p:sp>
      <p:sp>
        <p:nvSpPr>
          <p:cNvPr id="68" name="Google Shape;68;p6"/>
          <p:cNvSpPr txBox="1">
            <a:spLocks noGrp="1"/>
          </p:cNvSpPr>
          <p:nvPr>
            <p:ph type="sldNum" idx="12"/>
          </p:nvPr>
        </p:nvSpPr>
        <p:spPr>
          <a:xfrm>
            <a:off x="433137" y="6454373"/>
            <a:ext cx="1039528"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ar-SA"/>
              <a:t>2</a:t>
            </a:fld>
            <a:endParaRPr/>
          </a:p>
        </p:txBody>
      </p:sp>
      <p:sp>
        <p:nvSpPr>
          <p:cNvPr id="69" name="Google Shape;69;p6"/>
          <p:cNvSpPr txBox="1">
            <a:spLocks noGrp="1"/>
          </p:cNvSpPr>
          <p:nvPr>
            <p:ph type="ctrTitle"/>
          </p:nvPr>
        </p:nvSpPr>
        <p:spPr>
          <a:xfrm>
            <a:off x="2731446" y="38500"/>
            <a:ext cx="9144000" cy="697190"/>
          </a:xfrm>
          <a:prstGeom prst="rect">
            <a:avLst/>
          </a:prstGeom>
          <a:noFill/>
          <a:ln>
            <a:noFill/>
          </a:ln>
        </p:spPr>
        <p:txBody>
          <a:bodyPr spcFirstLastPara="1" wrap="square" lIns="91425" tIns="45700" rIns="91425" bIns="45700" anchor="b" anchorCtr="0">
            <a:normAutofit fontScale="90000"/>
          </a:bodyPr>
          <a:lstStyle/>
          <a:p>
            <a:pPr marL="0" lvl="0" indent="0" algn="r" rtl="0">
              <a:spcBef>
                <a:spcPts val="0"/>
              </a:spcBef>
              <a:spcAft>
                <a:spcPts val="0"/>
              </a:spcAft>
              <a:buNone/>
            </a:pPr>
            <a:r>
              <a:rPr lang="ar-SA" dirty="0">
                <a:latin typeface="29LT Azer Medium" pitchFamily="2" charset="-78"/>
                <a:cs typeface="29LT Azer Medium" pitchFamily="2" charset="-78"/>
              </a:rPr>
              <a:t>التعليمات والارشادات</a:t>
            </a:r>
            <a:endParaRPr dirty="0">
              <a:latin typeface="29LT Azer Medium" pitchFamily="2" charset="-78"/>
              <a:cs typeface="29LT Azer Medium" pitchFamily="2" charset="-78"/>
            </a:endParaRPr>
          </a:p>
        </p:txBody>
      </p:sp>
      <p:sp>
        <p:nvSpPr>
          <p:cNvPr id="70" name="Google Shape;70;p6"/>
          <p:cNvSpPr txBox="1">
            <a:spLocks noGrp="1"/>
          </p:cNvSpPr>
          <p:nvPr>
            <p:ph type="subTitle" idx="1"/>
          </p:nvPr>
        </p:nvSpPr>
        <p:spPr>
          <a:xfrm>
            <a:off x="2731446" y="753884"/>
            <a:ext cx="9144000" cy="393492"/>
          </a:xfrm>
          <a:prstGeom prst="rect">
            <a:avLst/>
          </a:prstGeom>
          <a:noFill/>
          <a:ln>
            <a:noFill/>
          </a:ln>
        </p:spPr>
        <p:txBody>
          <a:bodyPr spcFirstLastPara="1" wrap="square" lIns="91425" tIns="45700" rIns="91425" bIns="45700" anchor="t" anchorCtr="0">
            <a:normAutofit lnSpcReduction="10000"/>
          </a:bodyPr>
          <a:lstStyle/>
          <a:p>
            <a:pPr marL="0" lvl="0" indent="0" algn="r" rtl="1">
              <a:spcBef>
                <a:spcPts val="0"/>
              </a:spcBef>
              <a:spcAft>
                <a:spcPts val="0"/>
              </a:spcAft>
              <a:buSzPts val="2000"/>
              <a:buFont typeface="Arial"/>
              <a:buNone/>
            </a:pPr>
            <a:r>
              <a:rPr lang="ar-SA" dirty="0">
                <a:latin typeface="29LT Azer Medium" pitchFamily="2" charset="-78"/>
                <a:cs typeface="29LT Azer Medium" pitchFamily="2" charset="-78"/>
              </a:rPr>
              <a:t>معلومات تهمك</a:t>
            </a:r>
            <a:endParaRPr dirty="0">
              <a:latin typeface="29LT Azer Medium" pitchFamily="2" charset="-78"/>
              <a:cs typeface="29LT Azer Medium" pitchFamily="2" charset="-78"/>
            </a:endParaRPr>
          </a:p>
        </p:txBody>
      </p:sp>
      <p:sp>
        <p:nvSpPr>
          <p:cNvPr id="2" name="Rounded Rectangle 1">
            <a:extLst>
              <a:ext uri="{FF2B5EF4-FFF2-40B4-BE49-F238E27FC236}">
                <a16:creationId xmlns:a16="http://schemas.microsoft.com/office/drawing/2014/main" id="{27ED76AD-E11B-76C9-9A02-42800C8194F0}"/>
              </a:ext>
            </a:extLst>
          </p:cNvPr>
          <p:cNvSpPr/>
          <p:nvPr/>
        </p:nvSpPr>
        <p:spPr>
          <a:xfrm>
            <a:off x="8358692" y="1965249"/>
            <a:ext cx="3281083" cy="3259567"/>
          </a:xfrm>
          <a:prstGeom prst="roundRect">
            <a:avLst/>
          </a:prstGeom>
          <a:no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R="0" algn="ctr" rtl="1">
              <a:lnSpc>
                <a:spcPct val="100000"/>
              </a:lnSpc>
              <a:spcBef>
                <a:spcPts val="0"/>
              </a:spcBef>
              <a:spcAft>
                <a:spcPts val="0"/>
              </a:spcAft>
              <a:buClr>
                <a:srgbClr val="000000"/>
              </a:buClr>
              <a:buFont typeface="Arial"/>
            </a:pPr>
            <a:endParaRPr lang="en-SA"/>
          </a:p>
        </p:txBody>
      </p:sp>
      <p:sp>
        <p:nvSpPr>
          <p:cNvPr id="3" name="TextBox 2">
            <a:extLst>
              <a:ext uri="{FF2B5EF4-FFF2-40B4-BE49-F238E27FC236}">
                <a16:creationId xmlns:a16="http://schemas.microsoft.com/office/drawing/2014/main" id="{AF0FC86E-27BF-09F8-C8E4-523161EADDEB}"/>
              </a:ext>
            </a:extLst>
          </p:cNvPr>
          <p:cNvSpPr txBox="1"/>
          <p:nvPr/>
        </p:nvSpPr>
        <p:spPr>
          <a:xfrm>
            <a:off x="9574097" y="2133199"/>
            <a:ext cx="1151277" cy="307777"/>
          </a:xfrm>
          <a:prstGeom prst="rect">
            <a:avLst/>
          </a:prstGeom>
          <a:noFill/>
        </p:spPr>
        <p:txBody>
          <a:bodyPr wrap="none" rtlCol="0">
            <a:spAutoFit/>
          </a:bodyPr>
          <a:lstStyle/>
          <a:p>
            <a:pPr marR="0" algn="r" rtl="1">
              <a:lnSpc>
                <a:spcPct val="100000"/>
              </a:lnSpc>
              <a:spcBef>
                <a:spcPts val="0"/>
              </a:spcBef>
              <a:spcAft>
                <a:spcPts val="0"/>
              </a:spcAft>
              <a:buClr>
                <a:srgbClr val="000000"/>
              </a:buClr>
              <a:buFont typeface="Arial"/>
            </a:pPr>
            <a:r>
              <a:rPr lang="ar-SA" dirty="0">
                <a:solidFill>
                  <a:schemeClr val="bg2"/>
                </a:solidFill>
                <a:latin typeface="29LT Azer Medium" pitchFamily="2" charset="-78"/>
                <a:cs typeface="29LT Azer Medium" pitchFamily="2" charset="-78"/>
              </a:rPr>
              <a:t>طريقة التقديم:</a:t>
            </a:r>
            <a:endParaRPr lang="en-SA" dirty="0">
              <a:solidFill>
                <a:schemeClr val="bg2"/>
              </a:solidFill>
              <a:latin typeface="29LT Azer Medium" pitchFamily="2" charset="-78"/>
              <a:cs typeface="29LT Azer Medium" pitchFamily="2" charset="-78"/>
            </a:endParaRPr>
          </a:p>
        </p:txBody>
      </p:sp>
      <p:sp>
        <p:nvSpPr>
          <p:cNvPr id="4" name="TextBox 3">
            <a:extLst>
              <a:ext uri="{FF2B5EF4-FFF2-40B4-BE49-F238E27FC236}">
                <a16:creationId xmlns:a16="http://schemas.microsoft.com/office/drawing/2014/main" id="{72468BD0-4967-5F12-6510-B91E6C23A5C3}"/>
              </a:ext>
            </a:extLst>
          </p:cNvPr>
          <p:cNvSpPr txBox="1"/>
          <p:nvPr/>
        </p:nvSpPr>
        <p:spPr>
          <a:xfrm>
            <a:off x="8358691" y="2518420"/>
            <a:ext cx="3281084" cy="1815882"/>
          </a:xfrm>
          <a:prstGeom prst="rect">
            <a:avLst/>
          </a:prstGeom>
          <a:noFill/>
        </p:spPr>
        <p:txBody>
          <a:bodyPr wrap="square" rtlCol="0">
            <a:spAutoFit/>
          </a:bodyPr>
          <a:lstStyle/>
          <a:p>
            <a:pPr marL="285750" indent="-285750" algn="r" rtl="1">
              <a:buClr>
                <a:schemeClr val="accent6"/>
              </a:buClr>
              <a:buFont typeface="Wingdings" pitchFamily="2" charset="2"/>
              <a:buChar char="ü"/>
            </a:pPr>
            <a:r>
              <a:rPr lang="ar-SA" sz="1600" dirty="0">
                <a:solidFill>
                  <a:schemeClr val="accent6"/>
                </a:solidFill>
                <a:latin typeface="29LT Azer" pitchFamily="2" charset="-78"/>
                <a:cs typeface="29LT Azer" pitchFamily="2" charset="-78"/>
              </a:rPr>
              <a:t>تحميل نموذج الحل.</a:t>
            </a:r>
          </a:p>
          <a:p>
            <a:pPr algn="r" rtl="1">
              <a:buClr>
                <a:schemeClr val="accent6"/>
              </a:buClr>
            </a:pPr>
            <a:endParaRPr lang="en-US" sz="1600" dirty="0">
              <a:solidFill>
                <a:schemeClr val="accent6"/>
              </a:solidFill>
              <a:latin typeface="29LT Azer" pitchFamily="2" charset="-78"/>
              <a:cs typeface="29LT Azer" pitchFamily="2" charset="-78"/>
            </a:endParaRPr>
          </a:p>
          <a:p>
            <a:pPr marL="285750" indent="-285750" algn="r" rtl="1">
              <a:buClr>
                <a:schemeClr val="accent6"/>
              </a:buClr>
              <a:buFont typeface="Arial" panose="020B0604020202020204" pitchFamily="34" charset="0"/>
              <a:buChar char="•"/>
            </a:pPr>
            <a:r>
              <a:rPr lang="ar-SA" sz="1600" dirty="0">
                <a:solidFill>
                  <a:schemeClr val="accent6"/>
                </a:solidFill>
                <a:latin typeface="29LT Azer" pitchFamily="2" charset="-78"/>
                <a:cs typeface="29LT Azer" pitchFamily="2" charset="-78"/>
              </a:rPr>
              <a:t>تعبئة نموذج الحل.</a:t>
            </a:r>
          </a:p>
          <a:p>
            <a:pPr marL="285750" indent="-285750" algn="r" rtl="1">
              <a:buClr>
                <a:schemeClr val="accent6"/>
              </a:buClr>
              <a:buFont typeface="Arial" panose="020B0604020202020204" pitchFamily="34" charset="0"/>
              <a:buChar char="•"/>
            </a:pPr>
            <a:r>
              <a:rPr lang="ar-SA" sz="1600" dirty="0">
                <a:solidFill>
                  <a:schemeClr val="accent6"/>
                </a:solidFill>
                <a:latin typeface="29LT Azer" pitchFamily="2" charset="-78"/>
                <a:cs typeface="29LT Azer" pitchFamily="2" charset="-78"/>
              </a:rPr>
              <a:t>رفع النموذج في صفحة التسجيل الخاصة بالفريق بصيغتين</a:t>
            </a:r>
            <a:r>
              <a:rPr lang="en-US" sz="1600" dirty="0">
                <a:solidFill>
                  <a:schemeClr val="accent6"/>
                </a:solidFill>
                <a:latin typeface="29LT Azer" pitchFamily="2" charset="-78"/>
                <a:cs typeface="29LT Azer" pitchFamily="2" charset="-78"/>
              </a:rPr>
              <a:t>pptx </a:t>
            </a:r>
            <a:r>
              <a:rPr lang="ar-SA" sz="1600" dirty="0">
                <a:solidFill>
                  <a:schemeClr val="accent6"/>
                </a:solidFill>
                <a:latin typeface="29LT Azer" pitchFamily="2" charset="-78"/>
                <a:cs typeface="29LT Azer" pitchFamily="2" charset="-78"/>
              </a:rPr>
              <a:t> +</a:t>
            </a:r>
            <a:r>
              <a:rPr lang="en-US" sz="1600" dirty="0">
                <a:solidFill>
                  <a:schemeClr val="accent6"/>
                </a:solidFill>
                <a:latin typeface="29LT Azer" pitchFamily="2" charset="-78"/>
                <a:cs typeface="29LT Azer" pitchFamily="2" charset="-78"/>
              </a:rPr>
              <a:t> PDF</a:t>
            </a:r>
            <a:r>
              <a:rPr lang="ar-SA" sz="1600" dirty="0">
                <a:solidFill>
                  <a:schemeClr val="accent6"/>
                </a:solidFill>
                <a:latin typeface="29LT Azer" pitchFamily="2" charset="-78"/>
                <a:cs typeface="29LT Azer" pitchFamily="2" charset="-78"/>
              </a:rPr>
              <a:t>.</a:t>
            </a:r>
            <a:endParaRPr lang="en-US" sz="1600" dirty="0">
              <a:solidFill>
                <a:schemeClr val="accent6"/>
              </a:solidFill>
              <a:latin typeface="29LT Azer" pitchFamily="2" charset="-78"/>
              <a:cs typeface="29LT Azer" pitchFamily="2" charset="-78"/>
            </a:endParaRPr>
          </a:p>
          <a:p>
            <a:pPr marL="285750" indent="-285750" algn="r" rtl="1">
              <a:buClr>
                <a:schemeClr val="accent6"/>
              </a:buClr>
              <a:buFont typeface="Arial" panose="020B0604020202020204" pitchFamily="34" charset="0"/>
              <a:buChar char="•"/>
            </a:pPr>
            <a:r>
              <a:rPr lang="ar-SA" sz="1600" dirty="0">
                <a:solidFill>
                  <a:schemeClr val="accent6"/>
                </a:solidFill>
                <a:latin typeface="29LT Azer" pitchFamily="2" charset="-78"/>
                <a:cs typeface="29LT Azer" pitchFamily="2" charset="-78"/>
              </a:rPr>
              <a:t>يمكنك تحديث الحل وإعادة إرفاقه مرة أخرى قبل انتهاء فترة التسجيل.</a:t>
            </a:r>
            <a:endParaRPr lang="en-US" sz="1600" dirty="0">
              <a:solidFill>
                <a:schemeClr val="accent6"/>
              </a:solidFill>
              <a:latin typeface="29LT Azer" pitchFamily="2" charset="-78"/>
              <a:cs typeface="29LT Azer" pitchFamily="2" charset="-78"/>
            </a:endParaRPr>
          </a:p>
        </p:txBody>
      </p:sp>
      <p:sp>
        <p:nvSpPr>
          <p:cNvPr id="5" name="Rounded Rectangle 4">
            <a:extLst>
              <a:ext uri="{FF2B5EF4-FFF2-40B4-BE49-F238E27FC236}">
                <a16:creationId xmlns:a16="http://schemas.microsoft.com/office/drawing/2014/main" id="{69E710D4-5B7B-BCA0-4C46-1A3F81DFC541}"/>
              </a:ext>
            </a:extLst>
          </p:cNvPr>
          <p:cNvSpPr/>
          <p:nvPr/>
        </p:nvSpPr>
        <p:spPr>
          <a:xfrm>
            <a:off x="4928795" y="1965249"/>
            <a:ext cx="3281083" cy="3259567"/>
          </a:xfrm>
          <a:prstGeom prst="roundRect">
            <a:avLst/>
          </a:prstGeom>
          <a:no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R="0" algn="ctr" rtl="1">
              <a:lnSpc>
                <a:spcPct val="100000"/>
              </a:lnSpc>
              <a:spcBef>
                <a:spcPts val="0"/>
              </a:spcBef>
              <a:spcAft>
                <a:spcPts val="0"/>
              </a:spcAft>
              <a:buClr>
                <a:srgbClr val="000000"/>
              </a:buClr>
              <a:buFont typeface="Arial"/>
            </a:pPr>
            <a:endParaRPr lang="en-SA"/>
          </a:p>
        </p:txBody>
      </p:sp>
      <p:sp>
        <p:nvSpPr>
          <p:cNvPr id="6" name="TextBox 5">
            <a:extLst>
              <a:ext uri="{FF2B5EF4-FFF2-40B4-BE49-F238E27FC236}">
                <a16:creationId xmlns:a16="http://schemas.microsoft.com/office/drawing/2014/main" id="{77ADFCB4-21AB-DF76-A714-1DAE82D771FB}"/>
              </a:ext>
            </a:extLst>
          </p:cNvPr>
          <p:cNvSpPr txBox="1"/>
          <p:nvPr/>
        </p:nvSpPr>
        <p:spPr>
          <a:xfrm>
            <a:off x="6314118" y="2133199"/>
            <a:ext cx="981359" cy="307777"/>
          </a:xfrm>
          <a:prstGeom prst="rect">
            <a:avLst/>
          </a:prstGeom>
          <a:noFill/>
        </p:spPr>
        <p:txBody>
          <a:bodyPr wrap="none" rtlCol="0">
            <a:spAutoFit/>
          </a:bodyPr>
          <a:lstStyle/>
          <a:p>
            <a:pPr marR="0" algn="r" rtl="1">
              <a:lnSpc>
                <a:spcPct val="100000"/>
              </a:lnSpc>
              <a:spcBef>
                <a:spcPts val="0"/>
              </a:spcBef>
              <a:spcAft>
                <a:spcPts val="0"/>
              </a:spcAft>
              <a:buClr>
                <a:srgbClr val="000000"/>
              </a:buClr>
              <a:buFont typeface="Arial"/>
            </a:pPr>
            <a:r>
              <a:rPr lang="ar-SA" dirty="0">
                <a:solidFill>
                  <a:schemeClr val="bg2"/>
                </a:solidFill>
                <a:latin typeface="29LT Azer Medium" pitchFamily="2" charset="-78"/>
                <a:cs typeface="29LT Azer Medium" pitchFamily="2" charset="-78"/>
              </a:rPr>
              <a:t>محتوى الحل:</a:t>
            </a:r>
            <a:endParaRPr lang="en-SA" dirty="0">
              <a:solidFill>
                <a:schemeClr val="bg2"/>
              </a:solidFill>
              <a:latin typeface="29LT Azer Medium" pitchFamily="2" charset="-78"/>
              <a:cs typeface="29LT Azer Medium" pitchFamily="2" charset="-78"/>
            </a:endParaRPr>
          </a:p>
        </p:txBody>
      </p:sp>
      <p:sp>
        <p:nvSpPr>
          <p:cNvPr id="8" name="Content Placeholder 2">
            <a:extLst>
              <a:ext uri="{FF2B5EF4-FFF2-40B4-BE49-F238E27FC236}">
                <a16:creationId xmlns:a16="http://schemas.microsoft.com/office/drawing/2014/main" id="{9337C1F1-5E1F-9AC8-4BAF-289726FDAB4E}"/>
              </a:ext>
            </a:extLst>
          </p:cNvPr>
          <p:cNvSpPr txBox="1">
            <a:spLocks/>
          </p:cNvSpPr>
          <p:nvPr/>
        </p:nvSpPr>
        <p:spPr>
          <a:xfrm>
            <a:off x="4928793" y="2518420"/>
            <a:ext cx="3246889" cy="2462371"/>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R="0" lvl="0" algn="r" rtl="1">
              <a:lnSpc>
                <a:spcPct val="100000"/>
              </a:lnSpc>
              <a:spcBef>
                <a:spcPts val="0"/>
              </a:spcBef>
              <a:spcAft>
                <a:spcPts val="0"/>
              </a:spcAft>
              <a:buClr>
                <a:schemeClr val="dk2"/>
              </a:buClr>
              <a:buSzPts val="2000"/>
              <a:buFont typeface="Arial"/>
              <a:buNone/>
              <a:defRPr sz="2000" b="0" i="0" u="none" strike="noStrike" cap="none">
                <a:solidFill>
                  <a:srgbClr val="76777A"/>
                </a:solidFill>
                <a:latin typeface="Arial"/>
                <a:ea typeface="Arial"/>
                <a:cs typeface="Arial"/>
                <a:sym typeface="Arial"/>
              </a:defRPr>
            </a:lvl1pPr>
            <a:lvl2pPr marR="0" lvl="1" algn="ctr" rtl="1">
              <a:lnSpc>
                <a:spcPct val="100000"/>
              </a:lnSpc>
              <a:spcBef>
                <a:spcPts val="0"/>
              </a:spcBef>
              <a:spcAft>
                <a:spcPts val="0"/>
              </a:spcAft>
              <a:buClr>
                <a:schemeClr val="dk2"/>
              </a:buClr>
              <a:buSzPts val="2500"/>
              <a:buFont typeface="Arial"/>
              <a:buNone/>
              <a:defRPr sz="2000" b="0" i="0" u="none" strike="noStrike" cap="none">
                <a:solidFill>
                  <a:schemeClr val="dk1"/>
                </a:solidFill>
                <a:latin typeface="Arial"/>
                <a:ea typeface="Arial"/>
                <a:cs typeface="Arial"/>
                <a:sym typeface="Arial"/>
              </a:defRPr>
            </a:lvl2pPr>
            <a:lvl3pPr marR="0" lvl="2" algn="ctr" rtl="1">
              <a:lnSpc>
                <a:spcPct val="100000"/>
              </a:lnSpc>
              <a:spcBef>
                <a:spcPts val="0"/>
              </a:spcBef>
              <a:spcAft>
                <a:spcPts val="0"/>
              </a:spcAft>
              <a:buClr>
                <a:schemeClr val="dk2"/>
              </a:buClr>
              <a:buSzPts val="2160"/>
              <a:buFont typeface="Arial"/>
              <a:buNone/>
              <a:defRPr sz="1800" b="0" i="0" u="none" strike="noStrike" cap="none">
                <a:solidFill>
                  <a:schemeClr val="dk1"/>
                </a:solidFill>
                <a:latin typeface="Arial"/>
                <a:ea typeface="Arial"/>
                <a:cs typeface="Arial"/>
                <a:sym typeface="Arial"/>
              </a:defRPr>
            </a:lvl3pPr>
            <a:lvl4pPr marR="0" lvl="3" algn="ctr" rtl="1">
              <a:lnSpc>
                <a:spcPct val="100000"/>
              </a:lnSpc>
              <a:spcBef>
                <a:spcPts val="0"/>
              </a:spcBef>
              <a:spcAft>
                <a:spcPts val="0"/>
              </a:spcAft>
              <a:buClr>
                <a:schemeClr val="dk2"/>
              </a:buClr>
              <a:buSzPts val="1920"/>
              <a:buFont typeface="Arial"/>
              <a:buNone/>
              <a:defRPr sz="1600" b="0" i="0" u="none" strike="noStrike" cap="none">
                <a:solidFill>
                  <a:schemeClr val="dk1"/>
                </a:solidFill>
                <a:latin typeface="Arial"/>
                <a:ea typeface="Arial"/>
                <a:cs typeface="Arial"/>
                <a:sym typeface="Arial"/>
              </a:defRPr>
            </a:lvl4pPr>
            <a:lvl5pPr marR="0" lvl="4" algn="ctr" rtl="1">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2"/>
              </a:buClr>
              <a:buSzPts val="1424"/>
              <a:buFont typeface="Arial"/>
              <a:buNone/>
              <a:defRPr sz="1600" b="0" i="0" u="none" strike="noStrike" cap="none">
                <a:solidFill>
                  <a:schemeClr val="dk1"/>
                </a:solidFill>
                <a:latin typeface="Arial"/>
                <a:ea typeface="Arial"/>
                <a:cs typeface="Arial"/>
                <a:sym typeface="Arial"/>
              </a:defRPr>
            </a:lvl9pPr>
          </a:lstStyle>
          <a:p>
            <a:pPr marL="228600" indent="-228600">
              <a:lnSpc>
                <a:spcPct val="90000"/>
              </a:lnSpc>
              <a:spcBef>
                <a:spcPts val="1000"/>
              </a:spcBef>
              <a:buClr>
                <a:schemeClr val="accent6"/>
              </a:buClr>
              <a:buFont typeface="Arial" panose="020B0604020202020204" pitchFamily="34" charset="0"/>
              <a:buChar char="•"/>
            </a:pPr>
            <a:r>
              <a:rPr lang="ar-SA" sz="1600" dirty="0">
                <a:solidFill>
                  <a:schemeClr val="accent6"/>
                </a:solidFill>
                <a:latin typeface="29LT Azer" pitchFamily="2" charset="-78"/>
                <a:cs typeface="29LT Azer" pitchFamily="2" charset="-78"/>
              </a:rPr>
              <a:t>يجب على الفريق الالتزام بتقديم المحتوى المذكور في الشرائح وعدم ترك أي منها.</a:t>
            </a:r>
          </a:p>
          <a:p>
            <a:pPr>
              <a:lnSpc>
                <a:spcPct val="90000"/>
              </a:lnSpc>
              <a:spcBef>
                <a:spcPts val="1000"/>
              </a:spcBef>
              <a:buClr>
                <a:schemeClr val="accent6"/>
              </a:buClr>
            </a:pPr>
            <a:endParaRPr lang="ar-SA" sz="1600" dirty="0">
              <a:solidFill>
                <a:schemeClr val="accent6"/>
              </a:solidFill>
              <a:latin typeface="29LT Azer" pitchFamily="2" charset="-78"/>
              <a:cs typeface="29LT Azer" pitchFamily="2" charset="-78"/>
            </a:endParaRPr>
          </a:p>
          <a:p>
            <a:pPr marL="342900" indent="-342900">
              <a:buClr>
                <a:schemeClr val="accent6"/>
              </a:buClr>
              <a:buFont typeface="Arial" panose="020B0604020202020204" pitchFamily="34" charset="0"/>
              <a:buChar char="•"/>
            </a:pPr>
            <a:r>
              <a:rPr lang="ar-SA" sz="1600" dirty="0">
                <a:solidFill>
                  <a:schemeClr val="accent6"/>
                </a:solidFill>
                <a:latin typeface="29LT Azer" pitchFamily="2" charset="-78"/>
                <a:cs typeface="29LT Azer" pitchFamily="2" charset="-78"/>
              </a:rPr>
              <a:t>يمكن للفريق إضافة شرائح إضافية لذكر المزيد من التفاصيل وعرض الحل بصورة أفضل في حال الرغبة بذلك.</a:t>
            </a:r>
          </a:p>
          <a:p>
            <a:pPr marL="342900" indent="-342900">
              <a:lnSpc>
                <a:spcPct val="90000"/>
              </a:lnSpc>
              <a:spcBef>
                <a:spcPts val="1000"/>
              </a:spcBef>
              <a:buClr>
                <a:schemeClr val="accent6"/>
              </a:buClr>
              <a:buFont typeface="Arial" panose="020B0604020202020204" pitchFamily="34" charset="0"/>
              <a:buChar char="•"/>
            </a:pPr>
            <a:endParaRPr lang="ar-SA" sz="1600" dirty="0">
              <a:solidFill>
                <a:schemeClr val="accent6"/>
              </a:solidFill>
              <a:latin typeface="29LT Azer" pitchFamily="2" charset="-78"/>
              <a:cs typeface="29LT Azer" pitchFamily="2" charset="-78"/>
            </a:endParaRPr>
          </a:p>
        </p:txBody>
      </p:sp>
      <p:sp>
        <p:nvSpPr>
          <p:cNvPr id="9" name="Rounded Rectangle 8">
            <a:extLst>
              <a:ext uri="{FF2B5EF4-FFF2-40B4-BE49-F238E27FC236}">
                <a16:creationId xmlns:a16="http://schemas.microsoft.com/office/drawing/2014/main" id="{2D8E7CFA-8DB0-BC0C-CE19-1C595E2ECBFF}"/>
              </a:ext>
            </a:extLst>
          </p:cNvPr>
          <p:cNvSpPr/>
          <p:nvPr/>
        </p:nvSpPr>
        <p:spPr>
          <a:xfrm>
            <a:off x="1498896" y="1965249"/>
            <a:ext cx="3281083" cy="3259567"/>
          </a:xfrm>
          <a:prstGeom prst="roundRect">
            <a:avLst/>
          </a:prstGeom>
          <a:noFill/>
          <a:ln>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R="0" algn="ctr" rtl="1">
              <a:lnSpc>
                <a:spcPct val="100000"/>
              </a:lnSpc>
              <a:spcBef>
                <a:spcPts val="0"/>
              </a:spcBef>
              <a:spcAft>
                <a:spcPts val="0"/>
              </a:spcAft>
              <a:buClr>
                <a:srgbClr val="000000"/>
              </a:buClr>
              <a:buFont typeface="Arial"/>
            </a:pPr>
            <a:endParaRPr lang="en-SA"/>
          </a:p>
        </p:txBody>
      </p:sp>
      <p:sp>
        <p:nvSpPr>
          <p:cNvPr id="10" name="TextBox 9">
            <a:extLst>
              <a:ext uri="{FF2B5EF4-FFF2-40B4-BE49-F238E27FC236}">
                <a16:creationId xmlns:a16="http://schemas.microsoft.com/office/drawing/2014/main" id="{60F59192-E049-130D-3009-F522DF14F208}"/>
              </a:ext>
            </a:extLst>
          </p:cNvPr>
          <p:cNvSpPr txBox="1"/>
          <p:nvPr/>
        </p:nvSpPr>
        <p:spPr>
          <a:xfrm>
            <a:off x="2501102" y="2133199"/>
            <a:ext cx="1364476" cy="307777"/>
          </a:xfrm>
          <a:prstGeom prst="rect">
            <a:avLst/>
          </a:prstGeom>
          <a:noFill/>
        </p:spPr>
        <p:txBody>
          <a:bodyPr wrap="none" rtlCol="0">
            <a:spAutoFit/>
          </a:bodyPr>
          <a:lstStyle/>
          <a:p>
            <a:pPr marR="0" algn="r" rtl="1">
              <a:lnSpc>
                <a:spcPct val="100000"/>
              </a:lnSpc>
              <a:spcBef>
                <a:spcPts val="0"/>
              </a:spcBef>
              <a:spcAft>
                <a:spcPts val="0"/>
              </a:spcAft>
              <a:buClr>
                <a:srgbClr val="000000"/>
              </a:buClr>
              <a:buFont typeface="Arial"/>
            </a:pPr>
            <a:r>
              <a:rPr lang="ar-SA" dirty="0">
                <a:solidFill>
                  <a:schemeClr val="bg2"/>
                </a:solidFill>
                <a:latin typeface="29LT Azer Medium" pitchFamily="2" charset="-78"/>
                <a:cs typeface="29LT Azer Medium" pitchFamily="2" charset="-78"/>
              </a:rPr>
              <a:t>الفيديو والمرفقات:</a:t>
            </a:r>
            <a:endParaRPr lang="en-SA" dirty="0">
              <a:solidFill>
                <a:schemeClr val="bg2"/>
              </a:solidFill>
              <a:latin typeface="29LT Azer Medium" pitchFamily="2" charset="-78"/>
              <a:cs typeface="29LT Azer Medium" pitchFamily="2" charset="-78"/>
            </a:endParaRPr>
          </a:p>
        </p:txBody>
      </p:sp>
      <p:sp>
        <p:nvSpPr>
          <p:cNvPr id="12" name="TextBox 11">
            <a:extLst>
              <a:ext uri="{FF2B5EF4-FFF2-40B4-BE49-F238E27FC236}">
                <a16:creationId xmlns:a16="http://schemas.microsoft.com/office/drawing/2014/main" id="{F14C80AF-DA07-7A95-93EC-E8211901A97A}"/>
              </a:ext>
            </a:extLst>
          </p:cNvPr>
          <p:cNvSpPr txBox="1"/>
          <p:nvPr/>
        </p:nvSpPr>
        <p:spPr>
          <a:xfrm>
            <a:off x="1498895" y="2545511"/>
            <a:ext cx="3188682" cy="2160591"/>
          </a:xfrm>
          <a:prstGeom prst="rect">
            <a:avLst/>
          </a:prstGeom>
          <a:noFill/>
        </p:spPr>
        <p:txBody>
          <a:bodyPr wrap="square" rtlCol="0">
            <a:spAutoFit/>
          </a:bodyPr>
          <a:lstStyle/>
          <a:p>
            <a:pPr marL="285750" indent="-285750" algn="r" rtl="1">
              <a:lnSpc>
                <a:spcPct val="120000"/>
              </a:lnSpc>
              <a:buClr>
                <a:schemeClr val="accent6"/>
              </a:buClr>
              <a:buFont typeface="Arial" panose="020B0604020202020204" pitchFamily="34" charset="0"/>
              <a:buChar char="•"/>
            </a:pPr>
            <a:r>
              <a:rPr lang="ar-SA" sz="1600" dirty="0">
                <a:solidFill>
                  <a:schemeClr val="accent6"/>
                </a:solidFill>
                <a:latin typeface="29LT Azer" pitchFamily="2" charset="-78"/>
                <a:cs typeface="29LT Azer" pitchFamily="2" charset="-78"/>
              </a:rPr>
              <a:t>يرجى التأكد من أن جميع الروابط والملفات صحيحة وتعمل بشكل جيد.</a:t>
            </a:r>
          </a:p>
          <a:p>
            <a:pPr algn="r" rtl="1">
              <a:lnSpc>
                <a:spcPct val="120000"/>
              </a:lnSpc>
              <a:buClr>
                <a:schemeClr val="accent6"/>
              </a:buClr>
            </a:pPr>
            <a:endParaRPr lang="ar-SA" sz="1600" dirty="0">
              <a:solidFill>
                <a:schemeClr val="accent6"/>
              </a:solidFill>
              <a:latin typeface="29LT Azer" pitchFamily="2" charset="-78"/>
              <a:cs typeface="29LT Azer" pitchFamily="2" charset="-78"/>
            </a:endParaRPr>
          </a:p>
          <a:p>
            <a:pPr marL="285750" indent="-285750" algn="r" rtl="1">
              <a:lnSpc>
                <a:spcPct val="120000"/>
              </a:lnSpc>
              <a:buClr>
                <a:schemeClr val="accent6"/>
              </a:buClr>
              <a:buFont typeface="Arial" panose="020B0604020202020204" pitchFamily="34" charset="0"/>
              <a:buChar char="•"/>
            </a:pPr>
            <a:r>
              <a:rPr lang="ar-SA" sz="1600" dirty="0">
                <a:solidFill>
                  <a:schemeClr val="accent6"/>
                </a:solidFill>
                <a:latin typeface="29LT Azer" pitchFamily="2" charset="-78"/>
                <a:cs typeface="29LT Azer" pitchFamily="2" charset="-78"/>
              </a:rPr>
              <a:t>إرفاق الملفات في روابط لملفات مشتركة (مثل </a:t>
            </a:r>
            <a:r>
              <a:rPr lang="en-US" sz="1600" dirty="0">
                <a:solidFill>
                  <a:schemeClr val="accent6"/>
                </a:solidFill>
                <a:latin typeface="29LT Azer" pitchFamily="2" charset="-78"/>
                <a:cs typeface="29LT Azer" pitchFamily="2" charset="-78"/>
              </a:rPr>
              <a:t>Google Drive</a:t>
            </a:r>
            <a:r>
              <a:rPr lang="ar-SA" sz="1600" dirty="0">
                <a:solidFill>
                  <a:schemeClr val="accent6"/>
                </a:solidFill>
                <a:latin typeface="29LT Azer" pitchFamily="2" charset="-78"/>
                <a:cs typeface="29LT Azer" pitchFamily="2" charset="-78"/>
              </a:rPr>
              <a:t>) والتأكد من إعطاء الصلاحية للجميع للدخول للرابط. </a:t>
            </a:r>
          </a:p>
        </p:txBody>
      </p:sp>
      <p:sp>
        <p:nvSpPr>
          <p:cNvPr id="13" name="TextBox 12">
            <a:extLst>
              <a:ext uri="{FF2B5EF4-FFF2-40B4-BE49-F238E27FC236}">
                <a16:creationId xmlns:a16="http://schemas.microsoft.com/office/drawing/2014/main" id="{562B8B95-7D32-D145-FE62-C68751A909FA}"/>
              </a:ext>
            </a:extLst>
          </p:cNvPr>
          <p:cNvSpPr txBox="1"/>
          <p:nvPr/>
        </p:nvSpPr>
        <p:spPr>
          <a:xfrm>
            <a:off x="-204395" y="6192763"/>
            <a:ext cx="2565957" cy="261610"/>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*قم بحذف هذه الصفحة بعد استخدام النموذج</a:t>
            </a:r>
            <a:endParaRPr lang="en-SA" sz="1050" dirty="0">
              <a:solidFill>
                <a:schemeClr val="tx1">
                  <a:lumMod val="50000"/>
                  <a:lumOff val="50000"/>
                </a:schemeClr>
              </a:solidFill>
              <a:latin typeface="29LT Azer" pitchFamily="2" charset="-78"/>
              <a:cs typeface="29LT Azer" pitchFamily="2" charset="-7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61" name="Google Shape;61;p5"/>
          <p:cNvSpPr txBox="1">
            <a:spLocks noGrp="1"/>
          </p:cNvSpPr>
          <p:nvPr>
            <p:ph type="ftr" idx="11"/>
          </p:nvPr>
        </p:nvSpPr>
        <p:spPr>
          <a:xfrm>
            <a:off x="1619450" y="6454375"/>
            <a:ext cx="895309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ar-SA"/>
              <a:t>عنوان الملف</a:t>
            </a:r>
            <a:endParaRPr/>
          </a:p>
        </p:txBody>
      </p:sp>
      <p:sp>
        <p:nvSpPr>
          <p:cNvPr id="62" name="Google Shape;62;p5"/>
          <p:cNvSpPr txBox="1">
            <a:spLocks noGrp="1"/>
          </p:cNvSpPr>
          <p:nvPr>
            <p:ph type="sldNum" idx="12"/>
          </p:nvPr>
        </p:nvSpPr>
        <p:spPr>
          <a:xfrm>
            <a:off x="433137" y="6454373"/>
            <a:ext cx="1039528"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ar-SA"/>
              <a:t>20</a:t>
            </a:fld>
            <a:endParaRPr/>
          </a:p>
        </p:txBody>
      </p:sp>
      <p:sp>
        <p:nvSpPr>
          <p:cNvPr id="4" name="TextBox 3">
            <a:extLst>
              <a:ext uri="{FF2B5EF4-FFF2-40B4-BE49-F238E27FC236}">
                <a16:creationId xmlns:a16="http://schemas.microsoft.com/office/drawing/2014/main" id="{9143F830-C2D3-11BC-C9A5-E3F3C973F0AC}"/>
              </a:ext>
            </a:extLst>
          </p:cNvPr>
          <p:cNvSpPr txBox="1"/>
          <p:nvPr/>
        </p:nvSpPr>
        <p:spPr>
          <a:xfrm>
            <a:off x="48833" y="5807014"/>
            <a:ext cx="2565957" cy="577081"/>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*قم بحذف الكلام المحدد بالأصفر هذه الصفحة بعد الاطلاع على المثال ومن ثم إضافة المحتوى الخاص بك..</a:t>
            </a:r>
          </a:p>
        </p:txBody>
      </p:sp>
      <p:sp>
        <p:nvSpPr>
          <p:cNvPr id="5" name="Google Shape;178;p10">
            <a:extLst>
              <a:ext uri="{FF2B5EF4-FFF2-40B4-BE49-F238E27FC236}">
                <a16:creationId xmlns:a16="http://schemas.microsoft.com/office/drawing/2014/main" id="{323EE34C-EBC4-EC37-5CD7-4BC4B31C83F7}"/>
              </a:ext>
            </a:extLst>
          </p:cNvPr>
          <p:cNvSpPr txBox="1"/>
          <p:nvPr/>
        </p:nvSpPr>
        <p:spPr>
          <a:xfrm>
            <a:off x="1421572" y="198176"/>
            <a:ext cx="10515600" cy="891263"/>
          </a:xfrm>
          <a:prstGeom prst="rect">
            <a:avLst/>
          </a:prstGeom>
          <a:noFill/>
          <a:ln>
            <a:noFill/>
          </a:ln>
        </p:spPr>
        <p:txBody>
          <a:bodyPr spcFirstLastPara="1" wrap="square" lIns="91425" tIns="45700" rIns="91425" bIns="45700" anchor="ctr" anchorCtr="0">
            <a:norm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2800" dirty="0">
                <a:solidFill>
                  <a:schemeClr val="bg2"/>
                </a:solidFill>
                <a:latin typeface="29LT Azer" pitchFamily="2" charset="-78"/>
                <a:cs typeface="29LT Azer" pitchFamily="2" charset="-78"/>
              </a:rPr>
              <a:t>الختام</a:t>
            </a:r>
            <a:endParaRPr lang="ar-SA" sz="2800" dirty="0">
              <a:solidFill>
                <a:schemeClr val="bg2"/>
              </a:solidFill>
              <a:effectLst/>
              <a:latin typeface="29LT Azer" pitchFamily="2" charset="-78"/>
              <a:cs typeface="29LT Azer" pitchFamily="2" charset="-78"/>
            </a:endParaRPr>
          </a:p>
        </p:txBody>
      </p:sp>
      <p:sp>
        <p:nvSpPr>
          <p:cNvPr id="7" name="Google Shape;99;p4">
            <a:extLst>
              <a:ext uri="{FF2B5EF4-FFF2-40B4-BE49-F238E27FC236}">
                <a16:creationId xmlns:a16="http://schemas.microsoft.com/office/drawing/2014/main" id="{C5444016-B02E-FD8E-42CA-E921BD9EBFA1}"/>
              </a:ext>
            </a:extLst>
          </p:cNvPr>
          <p:cNvSpPr txBox="1"/>
          <p:nvPr/>
        </p:nvSpPr>
        <p:spPr>
          <a:xfrm>
            <a:off x="5208203" y="1159719"/>
            <a:ext cx="6508376" cy="1338788"/>
          </a:xfrm>
          <a:prstGeom prst="rect">
            <a:avLst/>
          </a:prstGeom>
          <a:noFill/>
          <a:ln>
            <a:noFill/>
          </a:ln>
        </p:spPr>
        <p:txBody>
          <a:bodyPr spcFirstLastPara="1" wrap="square" lIns="91425" tIns="45700" rIns="91425" bIns="45700" anchor="t" anchorCtr="0">
            <a:spAutoFit/>
          </a:bodyPr>
          <a:lstStyle/>
          <a:p>
            <a:pPr marL="285750" marR="0" lvl="0" indent="-285750" algn="r" rtl="1">
              <a:lnSpc>
                <a:spcPct val="150000"/>
              </a:lnSpc>
              <a:spcBef>
                <a:spcPts val="0"/>
              </a:spcBef>
              <a:spcAft>
                <a:spcPts val="0"/>
              </a:spcAft>
              <a:buClr>
                <a:schemeClr val="bg1"/>
              </a:buClr>
              <a:buFontTx/>
              <a:buChar char="-"/>
            </a:pPr>
            <a:r>
              <a:rPr lang="ar-SA" sz="1800" dirty="0">
                <a:solidFill>
                  <a:schemeClr val="bg2"/>
                </a:solidFill>
                <a:highlight>
                  <a:srgbClr val="FFFF00"/>
                </a:highlight>
                <a:latin typeface="29LT Azer" panose="00000500000000000000" pitchFamily="2" charset="-78"/>
                <a:cs typeface="29LT Azer" panose="00000500000000000000" pitchFamily="2" charset="-78"/>
              </a:rPr>
              <a:t>معلومات التواصل والتواجد الرقمي ان وجد (رابط تويتر –لينكد ان)</a:t>
            </a:r>
          </a:p>
          <a:p>
            <a:pPr marL="285750" marR="0" lvl="0" indent="-285750" algn="r" rtl="1">
              <a:lnSpc>
                <a:spcPct val="150000"/>
              </a:lnSpc>
              <a:spcBef>
                <a:spcPts val="0"/>
              </a:spcBef>
              <a:spcAft>
                <a:spcPts val="0"/>
              </a:spcAft>
              <a:buClr>
                <a:schemeClr val="bg1"/>
              </a:buClr>
              <a:buFontTx/>
              <a:buChar char="-"/>
            </a:pPr>
            <a:r>
              <a:rPr lang="ar-SA" sz="1800" dirty="0">
                <a:solidFill>
                  <a:schemeClr val="bg2"/>
                </a:solidFill>
                <a:highlight>
                  <a:srgbClr val="FFFF00"/>
                </a:highlight>
                <a:latin typeface="29LT Azer" panose="00000500000000000000" pitchFamily="2" charset="-78"/>
                <a:cs typeface="29LT Azer" panose="00000500000000000000" pitchFamily="2" charset="-78"/>
              </a:rPr>
              <a:t>ممكن إضافة كلمة / جملة ختامية ملهمة  </a:t>
            </a:r>
            <a:endParaRPr lang="ar-SA" sz="500" dirty="0">
              <a:solidFill>
                <a:schemeClr val="bg2"/>
              </a:solidFill>
              <a:highlight>
                <a:srgbClr val="FFFF00"/>
              </a:highlight>
              <a:latin typeface="29LT Azer" panose="00000500000000000000" pitchFamily="2" charset="-78"/>
              <a:cs typeface="29LT Azer" panose="00000500000000000000" pitchFamily="2" charset="-78"/>
            </a:endParaRPr>
          </a:p>
          <a:p>
            <a:pPr marR="0" lvl="0" algn="r" rtl="1">
              <a:lnSpc>
                <a:spcPct val="150000"/>
              </a:lnSpc>
              <a:spcBef>
                <a:spcPts val="0"/>
              </a:spcBef>
              <a:spcAft>
                <a:spcPts val="0"/>
              </a:spcAft>
              <a:buClr>
                <a:schemeClr val="bg1"/>
              </a:buClr>
            </a:pPr>
            <a:endParaRPr lang="ar-SA" sz="1800" dirty="0">
              <a:solidFill>
                <a:schemeClr val="bg2"/>
              </a:solidFill>
              <a:highlight>
                <a:srgbClr val="FFFF00"/>
              </a:highlight>
              <a:latin typeface="29LT Azer" panose="00000500000000000000" pitchFamily="2" charset="-78"/>
              <a:cs typeface="29LT Azer" panose="00000500000000000000" pitchFamily="2" charset="-78"/>
            </a:endParaRPr>
          </a:p>
        </p:txBody>
      </p:sp>
    </p:spTree>
    <p:extLst>
      <p:ext uri="{BB962C8B-B14F-4D97-AF65-F5344CB8AC3E}">
        <p14:creationId xmlns:p14="http://schemas.microsoft.com/office/powerpoint/2010/main" val="14378905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61" name="Google Shape;61;p5"/>
          <p:cNvSpPr txBox="1">
            <a:spLocks noGrp="1"/>
          </p:cNvSpPr>
          <p:nvPr>
            <p:ph type="ftr" idx="11"/>
          </p:nvPr>
        </p:nvSpPr>
        <p:spPr>
          <a:xfrm>
            <a:off x="1619450" y="6454375"/>
            <a:ext cx="895309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ar-SA"/>
              <a:t>عنوان الملف</a:t>
            </a:r>
            <a:endParaRPr/>
          </a:p>
        </p:txBody>
      </p:sp>
      <p:sp>
        <p:nvSpPr>
          <p:cNvPr id="62" name="Google Shape;62;p5"/>
          <p:cNvSpPr txBox="1">
            <a:spLocks noGrp="1"/>
          </p:cNvSpPr>
          <p:nvPr>
            <p:ph type="sldNum" idx="12"/>
          </p:nvPr>
        </p:nvSpPr>
        <p:spPr>
          <a:xfrm>
            <a:off x="433137" y="6454373"/>
            <a:ext cx="1039528"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ar-SA"/>
              <a:t>21</a:t>
            </a:fld>
            <a:endParaRPr/>
          </a:p>
        </p:txBody>
      </p:sp>
      <p:sp>
        <p:nvSpPr>
          <p:cNvPr id="4" name="TextBox 3">
            <a:extLst>
              <a:ext uri="{FF2B5EF4-FFF2-40B4-BE49-F238E27FC236}">
                <a16:creationId xmlns:a16="http://schemas.microsoft.com/office/drawing/2014/main" id="{9143F830-C2D3-11BC-C9A5-E3F3C973F0AC}"/>
              </a:ext>
            </a:extLst>
          </p:cNvPr>
          <p:cNvSpPr txBox="1"/>
          <p:nvPr/>
        </p:nvSpPr>
        <p:spPr>
          <a:xfrm>
            <a:off x="48833" y="5807014"/>
            <a:ext cx="2565957" cy="577081"/>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*قم بحذف الكلام المحدد بالأصفر هذه الصفحة بعد الاطلاع على المثال ومن ثم إضافة المحتوى الخاص بك..</a:t>
            </a:r>
          </a:p>
        </p:txBody>
      </p:sp>
      <p:sp>
        <p:nvSpPr>
          <p:cNvPr id="5" name="Google Shape;178;p10">
            <a:extLst>
              <a:ext uri="{FF2B5EF4-FFF2-40B4-BE49-F238E27FC236}">
                <a16:creationId xmlns:a16="http://schemas.microsoft.com/office/drawing/2014/main" id="{323EE34C-EBC4-EC37-5CD7-4BC4B31C83F7}"/>
              </a:ext>
            </a:extLst>
          </p:cNvPr>
          <p:cNvSpPr txBox="1"/>
          <p:nvPr/>
        </p:nvSpPr>
        <p:spPr>
          <a:xfrm>
            <a:off x="952901" y="2048491"/>
            <a:ext cx="10515600" cy="891263"/>
          </a:xfrm>
          <a:prstGeom prst="rect">
            <a:avLst/>
          </a:prstGeom>
          <a:noFill/>
          <a:ln>
            <a:noFill/>
          </a:ln>
        </p:spPr>
        <p:txBody>
          <a:bodyPr spcFirstLastPara="1" wrap="square" lIns="91425" tIns="45700" rIns="91425" bIns="45700" anchor="ctr" anchorCtr="0">
            <a:norm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2800" dirty="0">
                <a:solidFill>
                  <a:schemeClr val="bg2"/>
                </a:solidFill>
                <a:highlight>
                  <a:srgbClr val="FFFF00"/>
                </a:highlight>
                <a:latin typeface="29LT Azer" pitchFamily="2" charset="-78"/>
                <a:cs typeface="29LT Azer" pitchFamily="2" charset="-78"/>
              </a:rPr>
              <a:t>شرائح إضافية </a:t>
            </a:r>
            <a:endParaRPr lang="ar-SA" sz="2800" dirty="0">
              <a:solidFill>
                <a:schemeClr val="bg2"/>
              </a:solidFill>
              <a:effectLst/>
              <a:highlight>
                <a:srgbClr val="FFFF00"/>
              </a:highlight>
              <a:latin typeface="29LT Azer" pitchFamily="2" charset="-78"/>
              <a:cs typeface="29LT Azer" pitchFamily="2" charset="-78"/>
            </a:endParaRPr>
          </a:p>
        </p:txBody>
      </p:sp>
      <p:sp>
        <p:nvSpPr>
          <p:cNvPr id="7" name="Google Shape;99;p4">
            <a:extLst>
              <a:ext uri="{FF2B5EF4-FFF2-40B4-BE49-F238E27FC236}">
                <a16:creationId xmlns:a16="http://schemas.microsoft.com/office/drawing/2014/main" id="{C5444016-B02E-FD8E-42CA-E921BD9EBFA1}"/>
              </a:ext>
            </a:extLst>
          </p:cNvPr>
          <p:cNvSpPr txBox="1"/>
          <p:nvPr/>
        </p:nvSpPr>
        <p:spPr>
          <a:xfrm>
            <a:off x="5208203" y="3214429"/>
            <a:ext cx="6508376" cy="1006389"/>
          </a:xfrm>
          <a:prstGeom prst="rect">
            <a:avLst/>
          </a:prstGeom>
          <a:noFill/>
          <a:ln>
            <a:noFill/>
          </a:ln>
        </p:spPr>
        <p:txBody>
          <a:bodyPr spcFirstLastPara="1" wrap="square" lIns="91425" tIns="45700" rIns="91425" bIns="45700" anchor="t" anchorCtr="0">
            <a:spAutoFit/>
          </a:bodyPr>
          <a:lstStyle/>
          <a:p>
            <a:pPr marL="0" marR="0" lvl="0" indent="0" algn="r" rtl="1">
              <a:lnSpc>
                <a:spcPct val="90000"/>
              </a:lnSpc>
              <a:spcBef>
                <a:spcPts val="0"/>
              </a:spcBef>
              <a:spcAft>
                <a:spcPts val="0"/>
              </a:spcAft>
              <a:buClr>
                <a:schemeClr val="lt1"/>
              </a:buClr>
              <a:buSzPts val="2000"/>
              <a:buFont typeface="Arial"/>
              <a:buNone/>
            </a:pPr>
            <a:r>
              <a:rPr lang="ar-SA" sz="1800" u="none" strike="noStrike" cap="none" dirty="0">
                <a:solidFill>
                  <a:schemeClr val="bg2"/>
                </a:solidFill>
                <a:highlight>
                  <a:srgbClr val="FFFF00"/>
                </a:highlight>
                <a:latin typeface="29LT Azer" pitchFamily="2" charset="-78"/>
                <a:cs typeface="29LT Azer" pitchFamily="2" charset="-78"/>
                <a:sym typeface="Arial"/>
              </a:rPr>
              <a:t>*يمكن للفريق إضافة شرائح إضافية لذكر المزيد من التفاصيل وعرض الحل بصورة أفضل في حال الرغبة بذلك</a:t>
            </a:r>
            <a:endParaRPr lang="ar-SA" sz="1800" dirty="0">
              <a:solidFill>
                <a:schemeClr val="bg2"/>
              </a:solidFill>
              <a:highlight>
                <a:srgbClr val="FFFF00"/>
              </a:highlight>
              <a:latin typeface="29LT Azer" pitchFamily="2" charset="-78"/>
              <a:cs typeface="29LT Azer" pitchFamily="2" charset="-78"/>
            </a:endParaRPr>
          </a:p>
          <a:p>
            <a:pPr marR="0" lvl="0" algn="r" rtl="1">
              <a:lnSpc>
                <a:spcPct val="150000"/>
              </a:lnSpc>
              <a:spcBef>
                <a:spcPts val="0"/>
              </a:spcBef>
              <a:spcAft>
                <a:spcPts val="0"/>
              </a:spcAft>
              <a:buClr>
                <a:schemeClr val="bg1"/>
              </a:buClr>
            </a:pPr>
            <a:endParaRPr lang="ar-SA" sz="1800" dirty="0">
              <a:solidFill>
                <a:schemeClr val="bg2"/>
              </a:solidFill>
              <a:highlight>
                <a:srgbClr val="FFFF00"/>
              </a:highlight>
              <a:latin typeface="29LT Azer" panose="00000500000000000000" pitchFamily="2" charset="-78"/>
              <a:cs typeface="29LT Azer" panose="00000500000000000000" pitchFamily="2" charset="-78"/>
            </a:endParaRPr>
          </a:p>
        </p:txBody>
      </p:sp>
    </p:spTree>
    <p:extLst>
      <p:ext uri="{BB962C8B-B14F-4D97-AF65-F5344CB8AC3E}">
        <p14:creationId xmlns:p14="http://schemas.microsoft.com/office/powerpoint/2010/main" val="2865249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07"/>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37A785D-0D71-9941-379B-F1C32FDAD57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ar-SA" smtClean="0"/>
              <a:t>3</a:t>
            </a:fld>
            <a:endParaRPr lang="ar-SA"/>
          </a:p>
        </p:txBody>
      </p:sp>
      <p:sp>
        <p:nvSpPr>
          <p:cNvPr id="3" name="Title 2">
            <a:extLst>
              <a:ext uri="{FF2B5EF4-FFF2-40B4-BE49-F238E27FC236}">
                <a16:creationId xmlns:a16="http://schemas.microsoft.com/office/drawing/2014/main" id="{BCBB14A8-3BDC-5432-7809-1516774E4DF9}"/>
              </a:ext>
            </a:extLst>
          </p:cNvPr>
          <p:cNvSpPr>
            <a:spLocks noGrp="1"/>
          </p:cNvSpPr>
          <p:nvPr>
            <p:ph type="ctrTitle"/>
          </p:nvPr>
        </p:nvSpPr>
        <p:spPr/>
        <p:txBody>
          <a:bodyPr>
            <a:normAutofit fontScale="90000"/>
          </a:bodyPr>
          <a:lstStyle/>
          <a:p>
            <a:r>
              <a:rPr lang="ar-SA" dirty="0">
                <a:latin typeface="29LT Azer Medium" pitchFamily="2" charset="-78"/>
                <a:cs typeface="29LT Azer Medium" pitchFamily="2" charset="-78"/>
              </a:rPr>
              <a:t>موعد يهمك..</a:t>
            </a:r>
            <a:endParaRPr lang="en-SA" dirty="0">
              <a:latin typeface="29LT Azer Medium" pitchFamily="2" charset="-78"/>
              <a:cs typeface="29LT Azer Medium" pitchFamily="2" charset="-78"/>
            </a:endParaRPr>
          </a:p>
        </p:txBody>
      </p:sp>
      <p:sp>
        <p:nvSpPr>
          <p:cNvPr id="5" name="Google Shape;59;p5">
            <a:extLst>
              <a:ext uri="{FF2B5EF4-FFF2-40B4-BE49-F238E27FC236}">
                <a16:creationId xmlns:a16="http://schemas.microsoft.com/office/drawing/2014/main" id="{99C6D7C9-A7C2-123B-0812-3B4D3DDA463F}"/>
              </a:ext>
            </a:extLst>
          </p:cNvPr>
          <p:cNvSpPr txBox="1">
            <a:spLocks/>
          </p:cNvSpPr>
          <p:nvPr/>
        </p:nvSpPr>
        <p:spPr>
          <a:xfrm>
            <a:off x="2477138" y="230367"/>
            <a:ext cx="9144000" cy="3198633"/>
          </a:xfrm>
          <a:prstGeom prst="rect">
            <a:avLst/>
          </a:prstGeom>
          <a:noFill/>
          <a:ln>
            <a:noFill/>
          </a:ln>
        </p:spPr>
        <p:txBody>
          <a:bodyPr spcFirstLastPara="1" wrap="square" lIns="91425" tIns="45700" rIns="91425" bIns="45700" anchor="b"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gn="r" rtl="1"/>
            <a:endParaRPr lang="ar-SA" sz="2800" dirty="0">
              <a:solidFill>
                <a:schemeClr val="accent6"/>
              </a:solidFill>
              <a:latin typeface="29LT Azer Medium" pitchFamily="2" charset="-78"/>
              <a:cs typeface="29LT Azer Medium" pitchFamily="2" charset="-78"/>
            </a:endParaRPr>
          </a:p>
          <a:p>
            <a:pPr algn="r" rtl="1"/>
            <a:r>
              <a:rPr lang="ar-SA" sz="2800" dirty="0">
                <a:solidFill>
                  <a:schemeClr val="accent6"/>
                </a:solidFill>
                <a:latin typeface="29LT Azer Medium" pitchFamily="2" charset="-78"/>
                <a:cs typeface="29LT Azer Medium" pitchFamily="2" charset="-78"/>
              </a:rPr>
              <a:t>- آخر موعد للتسجيل في التحدي </a:t>
            </a:r>
            <a:r>
              <a:rPr lang="en-US" sz="2800" dirty="0">
                <a:solidFill>
                  <a:schemeClr val="accent6"/>
                </a:solidFill>
                <a:highlight>
                  <a:srgbClr val="FFFF00"/>
                </a:highlight>
                <a:latin typeface="29LT Azer Medium" pitchFamily="2" charset="-78"/>
                <a:cs typeface="29LT Azer Medium" pitchFamily="2" charset="-78"/>
              </a:rPr>
              <a:t>20</a:t>
            </a:r>
            <a:r>
              <a:rPr lang="ar-SA" sz="2800" dirty="0">
                <a:solidFill>
                  <a:schemeClr val="accent6"/>
                </a:solidFill>
                <a:highlight>
                  <a:srgbClr val="FFFF00"/>
                </a:highlight>
                <a:latin typeface="29LT Azer Medium" pitchFamily="2" charset="-78"/>
                <a:cs typeface="29LT Azer Medium" pitchFamily="2" charset="-78"/>
              </a:rPr>
              <a:t>  سبتمبر</a:t>
            </a:r>
            <a:r>
              <a:rPr lang="ar-SA" sz="2800" dirty="0">
                <a:solidFill>
                  <a:schemeClr val="accent6"/>
                </a:solidFill>
                <a:latin typeface="29LT Azer Medium" pitchFamily="2" charset="-78"/>
                <a:cs typeface="29LT Azer Medium" pitchFamily="2" charset="-78"/>
              </a:rPr>
              <a:t> وبالإمكان تعديل الحل الى اقفال التسجيل النهائي يوم </a:t>
            </a:r>
            <a:r>
              <a:rPr lang="en-US" sz="2800" dirty="0">
                <a:solidFill>
                  <a:schemeClr val="accent6"/>
                </a:solidFill>
                <a:latin typeface="29LT Azer Medium" pitchFamily="2" charset="-78"/>
                <a:cs typeface="29LT Azer Medium" pitchFamily="2" charset="-78"/>
              </a:rPr>
              <a:t> </a:t>
            </a:r>
            <a:r>
              <a:rPr lang="en-US" sz="2800" dirty="0">
                <a:solidFill>
                  <a:schemeClr val="accent6"/>
                </a:solidFill>
                <a:highlight>
                  <a:srgbClr val="FFFF00"/>
                </a:highlight>
                <a:latin typeface="29LT Azer Medium" pitchFamily="2" charset="-78"/>
                <a:cs typeface="29LT Azer Medium" pitchFamily="2" charset="-78"/>
              </a:rPr>
              <a:t>11 </a:t>
            </a:r>
            <a:r>
              <a:rPr lang="ar-SA" sz="2800" dirty="0">
                <a:solidFill>
                  <a:schemeClr val="accent6"/>
                </a:solidFill>
                <a:highlight>
                  <a:srgbClr val="FFFF00"/>
                </a:highlight>
                <a:latin typeface="29LT Azer Medium" pitchFamily="2" charset="-78"/>
                <a:cs typeface="29LT Azer Medium" pitchFamily="2" charset="-78"/>
              </a:rPr>
              <a:t>أكتوبر </a:t>
            </a:r>
            <a:r>
              <a:rPr lang="ar-SA" sz="2800" dirty="0">
                <a:solidFill>
                  <a:schemeClr val="accent6"/>
                </a:solidFill>
                <a:latin typeface="29LT Azer Medium" pitchFamily="2" charset="-78"/>
                <a:cs typeface="29LT Azer Medium" pitchFamily="2" charset="-78"/>
              </a:rPr>
              <a:t> </a:t>
            </a:r>
          </a:p>
          <a:p>
            <a:pPr algn="r" rtl="1"/>
            <a:endParaRPr lang="ar-SA" sz="2800" dirty="0">
              <a:solidFill>
                <a:schemeClr val="accent6"/>
              </a:solidFill>
              <a:latin typeface="29LT Azer Medium" pitchFamily="2" charset="-78"/>
              <a:cs typeface="29LT Azer Medium" pitchFamily="2" charset="-78"/>
            </a:endParaRPr>
          </a:p>
          <a:p>
            <a:pPr algn="r" rtl="1"/>
            <a:endParaRPr lang="ar-SA" sz="2800" dirty="0">
              <a:solidFill>
                <a:schemeClr val="accent6"/>
              </a:solidFill>
              <a:latin typeface="29LT Azer Medium" pitchFamily="2" charset="-78"/>
              <a:cs typeface="29LT Azer Medium" pitchFamily="2" charset="-78"/>
            </a:endParaRPr>
          </a:p>
          <a:p>
            <a:pPr algn="r" rtl="1"/>
            <a:endParaRPr lang="ar-SA" sz="2800" dirty="0">
              <a:solidFill>
                <a:schemeClr val="accent6"/>
              </a:solidFill>
              <a:latin typeface="29LT Azer Medium" pitchFamily="2" charset="-78"/>
              <a:cs typeface="29LT Azer Medium" pitchFamily="2" charset="-78"/>
            </a:endParaRPr>
          </a:p>
        </p:txBody>
      </p:sp>
      <p:pic>
        <p:nvPicPr>
          <p:cNvPr id="7" name="Picture 6" descr="A screenshot of a phone&#10;&#10;Description automatically generated">
            <a:extLst>
              <a:ext uri="{FF2B5EF4-FFF2-40B4-BE49-F238E27FC236}">
                <a16:creationId xmlns:a16="http://schemas.microsoft.com/office/drawing/2014/main" id="{1C7146D7-48E6-8F81-6BEB-B9A1B0B4CD3A}"/>
              </a:ext>
            </a:extLst>
          </p:cNvPr>
          <p:cNvPicPr>
            <a:picLocks noChangeAspect="1"/>
          </p:cNvPicPr>
          <p:nvPr/>
        </p:nvPicPr>
        <p:blipFill rotWithShape="1">
          <a:blip r:embed="rId2"/>
          <a:srcRect b="11294"/>
          <a:stretch/>
        </p:blipFill>
        <p:spPr>
          <a:xfrm>
            <a:off x="2645933" y="3017520"/>
            <a:ext cx="7696200" cy="2027816"/>
          </a:xfrm>
          <a:prstGeom prst="rect">
            <a:avLst/>
          </a:prstGeom>
        </p:spPr>
      </p:pic>
    </p:spTree>
    <p:extLst>
      <p:ext uri="{BB962C8B-B14F-4D97-AF65-F5344CB8AC3E}">
        <p14:creationId xmlns:p14="http://schemas.microsoft.com/office/powerpoint/2010/main" val="2882048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F8E0C21-7699-8BF4-5ECA-B14838AD713F}"/>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ar-SA" smtClean="0"/>
              <a:t>4</a:t>
            </a:fld>
            <a:endParaRPr lang="ar-SA"/>
          </a:p>
        </p:txBody>
      </p:sp>
      <p:sp>
        <p:nvSpPr>
          <p:cNvPr id="5" name="Content Placeholder 2">
            <a:extLst>
              <a:ext uri="{FF2B5EF4-FFF2-40B4-BE49-F238E27FC236}">
                <a16:creationId xmlns:a16="http://schemas.microsoft.com/office/drawing/2014/main" id="{8218514F-6F5D-B881-26D7-B272DD27EB65}"/>
              </a:ext>
            </a:extLst>
          </p:cNvPr>
          <p:cNvSpPr txBox="1">
            <a:spLocks/>
          </p:cNvSpPr>
          <p:nvPr/>
        </p:nvSpPr>
        <p:spPr>
          <a:xfrm>
            <a:off x="1472664" y="1899165"/>
            <a:ext cx="10055221" cy="289874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Low" rtl="1">
              <a:lnSpc>
                <a:spcPct val="120000"/>
              </a:lnSpc>
            </a:pPr>
            <a:r>
              <a:rPr lang="ar-SA" sz="2000" dirty="0">
                <a:solidFill>
                  <a:schemeClr val="accent6"/>
                </a:solidFill>
                <a:latin typeface="29LT Azer" pitchFamily="2" charset="-78"/>
                <a:cs typeface="29LT Azer" pitchFamily="2" charset="-78"/>
              </a:rPr>
              <a:t>ننصح الفريق بالتفكير بالحل وعرضه كخدمة أو منتج قابل للاستخدام وليس كمشروع تقني أو أكاديمي بحت. </a:t>
            </a:r>
          </a:p>
          <a:p>
            <a:pPr algn="justLow" rtl="1">
              <a:lnSpc>
                <a:spcPct val="120000"/>
              </a:lnSpc>
            </a:pPr>
            <a:r>
              <a:rPr lang="ar-SA" sz="2000" dirty="0">
                <a:solidFill>
                  <a:schemeClr val="accent6"/>
                </a:solidFill>
                <a:latin typeface="29LT Azer" pitchFamily="2" charset="-78"/>
                <a:cs typeface="29LT Azer" pitchFamily="2" charset="-78"/>
              </a:rPr>
              <a:t>ننصح بإضفاء طابع خاص بالفريق (هوية)، ويتضمن ذلك اسم مناسب للمنتج، شعار،</a:t>
            </a:r>
            <a:r>
              <a:rPr lang="en-US" sz="2000" dirty="0">
                <a:solidFill>
                  <a:schemeClr val="accent6"/>
                </a:solidFill>
                <a:latin typeface="29LT Azer" pitchFamily="2" charset="-78"/>
                <a:cs typeface="29LT Azer" pitchFamily="2" charset="-78"/>
              </a:rPr>
              <a:t> </a:t>
            </a:r>
            <a:r>
              <a:rPr lang="ar-SA" sz="2000" dirty="0">
                <a:solidFill>
                  <a:schemeClr val="accent6"/>
                </a:solidFill>
                <a:latin typeface="29LT Azer" pitchFamily="2" charset="-78"/>
                <a:cs typeface="29LT Azer" pitchFamily="2" charset="-78"/>
              </a:rPr>
              <a:t>ألوان</a:t>
            </a:r>
            <a:r>
              <a:rPr lang="ar-SA" sz="2000" dirty="0">
                <a:solidFill>
                  <a:schemeClr val="accent6"/>
                </a:solidFill>
                <a:cs typeface="29LT Azer" pitchFamily="2" charset="-78"/>
              </a:rPr>
              <a:t> وقوالب عرض</a:t>
            </a:r>
            <a:r>
              <a:rPr lang="ar-SA" sz="2000" dirty="0">
                <a:solidFill>
                  <a:schemeClr val="accent6"/>
                </a:solidFill>
                <a:latin typeface="29LT Azer" pitchFamily="2" charset="-78"/>
                <a:cs typeface="29LT Azer" pitchFamily="2" charset="-78"/>
              </a:rPr>
              <a:t> مناسبة.</a:t>
            </a:r>
          </a:p>
          <a:p>
            <a:pPr algn="justLow" rtl="1">
              <a:lnSpc>
                <a:spcPct val="120000"/>
              </a:lnSpc>
            </a:pPr>
            <a:r>
              <a:rPr lang="ar-SA" sz="2000" dirty="0">
                <a:solidFill>
                  <a:schemeClr val="accent6"/>
                </a:solidFill>
                <a:latin typeface="29LT Azer" pitchFamily="2" charset="-78"/>
                <a:cs typeface="29LT Azer" pitchFamily="2" charset="-78"/>
              </a:rPr>
              <a:t>يجب على الفريق الالتزام بتقديم المحتوى المذكور في الشرائح وعدم ترك أي منها باستثناء ما كتب عليه ملاحظة</a:t>
            </a:r>
          </a:p>
          <a:p>
            <a:pPr algn="justLow" rtl="1">
              <a:lnSpc>
                <a:spcPct val="120000"/>
              </a:lnSpc>
            </a:pPr>
            <a:r>
              <a:rPr lang="ar-SA" sz="2000" dirty="0">
                <a:solidFill>
                  <a:schemeClr val="accent6"/>
                </a:solidFill>
                <a:latin typeface="29LT Azer" pitchFamily="2" charset="-78"/>
                <a:cs typeface="29LT Azer" pitchFamily="2" charset="-78"/>
              </a:rPr>
              <a:t> ( اختياري).</a:t>
            </a:r>
          </a:p>
          <a:p>
            <a:pPr algn="justLow" rtl="1">
              <a:lnSpc>
                <a:spcPct val="120000"/>
              </a:lnSpc>
            </a:pPr>
            <a:r>
              <a:rPr lang="ar-SA" sz="2000" dirty="0">
                <a:solidFill>
                  <a:schemeClr val="accent6"/>
                </a:solidFill>
                <a:latin typeface="29LT Azer" pitchFamily="2" charset="-78"/>
                <a:cs typeface="29LT Azer" pitchFamily="2" charset="-78"/>
              </a:rPr>
              <a:t>يمكن للفريق إضافة شرائح إضافية لذكر المزيد من التفاصيل وعرض الحل بصورة أفضل في حال الرغبة بذلك.</a:t>
            </a:r>
          </a:p>
          <a:p>
            <a:pPr algn="justLow" rtl="1">
              <a:lnSpc>
                <a:spcPct val="120000"/>
              </a:lnSpc>
            </a:pPr>
            <a:endParaRPr lang="en-US" sz="2000" dirty="0">
              <a:solidFill>
                <a:schemeClr val="accent6"/>
              </a:solidFill>
              <a:latin typeface="29LT Azer" pitchFamily="2" charset="-78"/>
              <a:cs typeface="29LT Azer" pitchFamily="2" charset="-78"/>
            </a:endParaRPr>
          </a:p>
        </p:txBody>
      </p:sp>
      <p:sp>
        <p:nvSpPr>
          <p:cNvPr id="6" name="TextBox 5">
            <a:extLst>
              <a:ext uri="{FF2B5EF4-FFF2-40B4-BE49-F238E27FC236}">
                <a16:creationId xmlns:a16="http://schemas.microsoft.com/office/drawing/2014/main" id="{8C464951-7D97-69A0-AA2C-2ADE2186CA1E}"/>
              </a:ext>
            </a:extLst>
          </p:cNvPr>
          <p:cNvSpPr txBox="1"/>
          <p:nvPr/>
        </p:nvSpPr>
        <p:spPr>
          <a:xfrm>
            <a:off x="1472665" y="1153153"/>
            <a:ext cx="9741408" cy="584775"/>
          </a:xfrm>
          <a:prstGeom prst="rect">
            <a:avLst/>
          </a:prstGeom>
          <a:noFill/>
        </p:spPr>
        <p:txBody>
          <a:bodyPr wrap="square" anchor="ctr">
            <a:spAutoFit/>
          </a:bodyPr>
          <a:lstStyle/>
          <a:p>
            <a:pPr algn="ctr"/>
            <a:r>
              <a:rPr lang="ar-SA" sz="3200" dirty="0">
                <a:solidFill>
                  <a:schemeClr val="accent1"/>
                </a:solidFill>
                <a:latin typeface="29LT Azer Medium" pitchFamily="2" charset="-78"/>
                <a:cs typeface="29LT Azer Medium" pitchFamily="2" charset="-78"/>
              </a:rPr>
              <a:t>نصائح عامة</a:t>
            </a:r>
          </a:p>
        </p:txBody>
      </p:sp>
      <p:sp>
        <p:nvSpPr>
          <p:cNvPr id="7" name="TextBox 6">
            <a:extLst>
              <a:ext uri="{FF2B5EF4-FFF2-40B4-BE49-F238E27FC236}">
                <a16:creationId xmlns:a16="http://schemas.microsoft.com/office/drawing/2014/main" id="{3C61EE27-C477-73A5-64EF-47A9B42A0963}"/>
              </a:ext>
            </a:extLst>
          </p:cNvPr>
          <p:cNvSpPr txBox="1"/>
          <p:nvPr/>
        </p:nvSpPr>
        <p:spPr>
          <a:xfrm>
            <a:off x="1320324" y="4959148"/>
            <a:ext cx="10871676" cy="584775"/>
          </a:xfrm>
          <a:prstGeom prst="rect">
            <a:avLst/>
          </a:prstGeom>
          <a:noFill/>
        </p:spPr>
        <p:txBody>
          <a:bodyPr wrap="square" rtlCol="0">
            <a:spAutoFit/>
          </a:bodyPr>
          <a:lstStyle/>
          <a:p>
            <a:pPr marR="0" algn="ctr" rtl="1">
              <a:lnSpc>
                <a:spcPct val="100000"/>
              </a:lnSpc>
              <a:spcBef>
                <a:spcPts val="0"/>
              </a:spcBef>
              <a:spcAft>
                <a:spcPts val="0"/>
              </a:spcAft>
              <a:buClr>
                <a:srgbClr val="000000"/>
              </a:buClr>
              <a:buFont typeface="Arial"/>
            </a:pPr>
            <a:r>
              <a:rPr lang="ar-SA" sz="1600" dirty="0">
                <a:solidFill>
                  <a:schemeClr val="bg2"/>
                </a:solidFill>
                <a:latin typeface="29LT Azer Medium" pitchFamily="2" charset="-78"/>
                <a:cs typeface="29LT Azer Medium" pitchFamily="2" charset="-78"/>
              </a:rPr>
              <a:t>نحفزك لحجز استشارة مع فريق الدعم الاستشاري للتحدي لمشاركة أي استفسارات وتقديم الدعم في مراجعة نموذج الحل قبل تسليمه نهائياً،</a:t>
            </a:r>
          </a:p>
          <a:p>
            <a:pPr marR="0" algn="ctr" rtl="1">
              <a:lnSpc>
                <a:spcPct val="100000"/>
              </a:lnSpc>
              <a:spcBef>
                <a:spcPts val="0"/>
              </a:spcBef>
              <a:spcAft>
                <a:spcPts val="0"/>
              </a:spcAft>
              <a:buClr>
                <a:srgbClr val="000000"/>
              </a:buClr>
              <a:buFont typeface="Arial"/>
            </a:pPr>
            <a:r>
              <a:rPr lang="ar-SA" sz="1600" dirty="0">
                <a:solidFill>
                  <a:schemeClr val="bg2"/>
                </a:solidFill>
                <a:latin typeface="29LT Azer Medium" pitchFamily="2" charset="-78"/>
                <a:cs typeface="29LT Azer Medium" pitchFamily="2" charset="-78"/>
              </a:rPr>
              <a:t> بالإضافة الى طلب الدعم التقني في تطوير النموذج والمنتج التقني المقدم.</a:t>
            </a:r>
            <a:endParaRPr lang="en-SA" sz="1600" dirty="0">
              <a:solidFill>
                <a:schemeClr val="bg2"/>
              </a:solidFill>
              <a:latin typeface="29LT Azer Medium" pitchFamily="2" charset="-78"/>
              <a:cs typeface="29LT Azer Medium" pitchFamily="2" charset="-78"/>
            </a:endParaRPr>
          </a:p>
        </p:txBody>
      </p:sp>
      <p:sp>
        <p:nvSpPr>
          <p:cNvPr id="8" name="TextBox 7">
            <a:extLst>
              <a:ext uri="{FF2B5EF4-FFF2-40B4-BE49-F238E27FC236}">
                <a16:creationId xmlns:a16="http://schemas.microsoft.com/office/drawing/2014/main" id="{7A50CE72-BFED-E5E0-9E62-B35E4CFF05B6}"/>
              </a:ext>
            </a:extLst>
          </p:cNvPr>
          <p:cNvSpPr txBox="1"/>
          <p:nvPr/>
        </p:nvSpPr>
        <p:spPr>
          <a:xfrm>
            <a:off x="-204395" y="6192763"/>
            <a:ext cx="2565957" cy="261610"/>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*قم بحذف هذه الصفحة بعد استخدام النموذج</a:t>
            </a:r>
            <a:endParaRPr lang="en-SA" sz="1050" dirty="0">
              <a:solidFill>
                <a:schemeClr val="tx1">
                  <a:lumMod val="50000"/>
                  <a:lumOff val="50000"/>
                </a:schemeClr>
              </a:solidFill>
              <a:latin typeface="29LT Azer" pitchFamily="2" charset="-78"/>
              <a:cs typeface="29LT Azer" pitchFamily="2" charset="-78"/>
            </a:endParaRPr>
          </a:p>
        </p:txBody>
      </p:sp>
    </p:spTree>
    <p:extLst>
      <p:ext uri="{BB962C8B-B14F-4D97-AF65-F5344CB8AC3E}">
        <p14:creationId xmlns:p14="http://schemas.microsoft.com/office/powerpoint/2010/main" val="34790248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F8E0C21-7699-8BF4-5ECA-B14838AD713F}"/>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ar-SA" smtClean="0"/>
              <a:t>5</a:t>
            </a:fld>
            <a:endParaRPr lang="ar-SA"/>
          </a:p>
        </p:txBody>
      </p:sp>
      <p:sp>
        <p:nvSpPr>
          <p:cNvPr id="5" name="Content Placeholder 2">
            <a:extLst>
              <a:ext uri="{FF2B5EF4-FFF2-40B4-BE49-F238E27FC236}">
                <a16:creationId xmlns:a16="http://schemas.microsoft.com/office/drawing/2014/main" id="{8218514F-6F5D-B881-26D7-B272DD27EB65}"/>
              </a:ext>
            </a:extLst>
          </p:cNvPr>
          <p:cNvSpPr txBox="1">
            <a:spLocks/>
          </p:cNvSpPr>
          <p:nvPr/>
        </p:nvSpPr>
        <p:spPr>
          <a:xfrm>
            <a:off x="1472665" y="1713839"/>
            <a:ext cx="10055221" cy="289874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rtl="1"/>
            <a:r>
              <a:rPr lang="ar-SA" sz="1600" u="none" strike="noStrike" dirty="0">
                <a:effectLst/>
                <a:latin typeface="29LT Azer" pitchFamily="2" charset="-78"/>
                <a:cs typeface="29LT Azer" pitchFamily="2" charset="-78"/>
              </a:rPr>
              <a:t>حجم التأثير</a:t>
            </a:r>
          </a:p>
          <a:p>
            <a:pPr algn="r" rtl="1">
              <a:buClr>
                <a:schemeClr val="accent6"/>
              </a:buClr>
              <a:buFont typeface="Arial" panose="020B0604020202020204" pitchFamily="34" charset="0"/>
              <a:buChar char="•"/>
            </a:pPr>
            <a:r>
              <a:rPr lang="ar-SA" sz="1200" u="none" strike="noStrike" dirty="0">
                <a:solidFill>
                  <a:srgbClr val="76777A"/>
                </a:solidFill>
                <a:effectLst/>
                <a:latin typeface="29LT Azer" pitchFamily="2" charset="-78"/>
                <a:cs typeface="29LT Azer" pitchFamily="2" charset="-78"/>
              </a:rPr>
              <a:t>هل توجد قيمة مضافة واضحة للحل المطروح؟</a:t>
            </a:r>
          </a:p>
          <a:p>
            <a:pPr algn="r" rtl="1"/>
            <a:r>
              <a:rPr lang="ar-SA" sz="1600" u="none" strike="noStrike" dirty="0">
                <a:effectLst/>
                <a:latin typeface="29LT Azer" pitchFamily="2" charset="-78"/>
                <a:cs typeface="29LT Azer" pitchFamily="2" charset="-78"/>
              </a:rPr>
              <a:t>الإبداع والتفرد</a:t>
            </a:r>
          </a:p>
          <a:p>
            <a:pPr algn="r" rtl="1">
              <a:buClr>
                <a:schemeClr val="accent6"/>
              </a:buClr>
              <a:buFont typeface="Arial" panose="020B0604020202020204" pitchFamily="34" charset="0"/>
              <a:buChar char="•"/>
            </a:pPr>
            <a:r>
              <a:rPr lang="ar-SA" sz="1200" u="none" strike="noStrike" dirty="0">
                <a:solidFill>
                  <a:schemeClr val="accent6"/>
                </a:solidFill>
                <a:effectLst/>
                <a:latin typeface="29LT Azer" pitchFamily="2" charset="-78"/>
                <a:cs typeface="29LT Azer" pitchFamily="2" charset="-78"/>
              </a:rPr>
              <a:t>هل الحل المقدم جديد في السوق السعودي؟ هل هو مبتكر؟</a:t>
            </a:r>
          </a:p>
          <a:p>
            <a:pPr algn="r" rtl="1">
              <a:buClr>
                <a:schemeClr val="accent6"/>
              </a:buClr>
              <a:buFont typeface="Arial" panose="020B0604020202020204" pitchFamily="34" charset="0"/>
              <a:buChar char="•"/>
            </a:pPr>
            <a:r>
              <a:rPr lang="ar-SA" sz="1200" u="none" strike="noStrike" dirty="0">
                <a:solidFill>
                  <a:schemeClr val="accent6"/>
                </a:solidFill>
                <a:effectLst/>
                <a:latin typeface="29LT Azer" pitchFamily="2" charset="-78"/>
                <a:cs typeface="29LT Azer" pitchFamily="2" charset="-78"/>
              </a:rPr>
              <a:t>هل تم توظيف التقنية بشكل جديد ومناسب لحل مشكلة قائمة أو تحسين الوضع الراهن؟</a:t>
            </a:r>
          </a:p>
          <a:p>
            <a:pPr algn="r" rtl="1"/>
            <a:r>
              <a:rPr lang="ar-SA" sz="1600" u="none" strike="noStrike" dirty="0">
                <a:effectLst/>
                <a:latin typeface="29LT Azer" pitchFamily="2" charset="-78"/>
                <a:cs typeface="29LT Azer" pitchFamily="2" charset="-78"/>
              </a:rPr>
              <a:t>جاهزية خطة العمل</a:t>
            </a:r>
          </a:p>
          <a:p>
            <a:pPr algn="r" rtl="1">
              <a:buClr>
                <a:schemeClr val="accent6"/>
              </a:buClr>
              <a:buFont typeface="Arial" panose="020B0604020202020204" pitchFamily="34" charset="0"/>
              <a:buChar char="•"/>
            </a:pPr>
            <a:r>
              <a:rPr lang="ar-SA" sz="1200" u="none" strike="noStrike" dirty="0">
                <a:solidFill>
                  <a:schemeClr val="accent6"/>
                </a:solidFill>
                <a:effectLst/>
                <a:latin typeface="29LT Azer" pitchFamily="2" charset="-78"/>
                <a:cs typeface="29LT Azer" pitchFamily="2" charset="-78"/>
              </a:rPr>
              <a:t>هل نموذج العمل المقترح جيد؟</a:t>
            </a:r>
          </a:p>
          <a:p>
            <a:pPr algn="r" rtl="1">
              <a:buClr>
                <a:schemeClr val="accent6"/>
              </a:buClr>
              <a:buFont typeface="Arial" panose="020B0604020202020204" pitchFamily="34" charset="0"/>
              <a:buChar char="•"/>
            </a:pPr>
            <a:r>
              <a:rPr lang="ar-SA" sz="1200" u="none" strike="noStrike" dirty="0">
                <a:solidFill>
                  <a:schemeClr val="accent6"/>
                </a:solidFill>
                <a:effectLst/>
                <a:latin typeface="29LT Azer" pitchFamily="2" charset="-78"/>
                <a:cs typeface="29LT Azer" pitchFamily="2" charset="-78"/>
              </a:rPr>
              <a:t>هل يمتلك الفريق خطة واضحة لجني الأرباح؟</a:t>
            </a:r>
          </a:p>
          <a:p>
            <a:pPr algn="r" rtl="1"/>
            <a:r>
              <a:rPr lang="ar-SA" sz="1600" u="none" strike="noStrike" dirty="0">
                <a:effectLst/>
                <a:latin typeface="29LT Azer" pitchFamily="2" charset="-78"/>
                <a:cs typeface="29LT Azer" pitchFamily="2" charset="-78"/>
              </a:rPr>
              <a:t>قدرة الفريق على تنفيذ الفكرة</a:t>
            </a:r>
          </a:p>
          <a:p>
            <a:pPr algn="r" rtl="1">
              <a:buClr>
                <a:schemeClr val="accent6"/>
              </a:buClr>
              <a:buFont typeface="Arial" panose="020B0604020202020204" pitchFamily="34" charset="0"/>
              <a:buChar char="•"/>
            </a:pPr>
            <a:r>
              <a:rPr lang="ar-SA" sz="1200" u="none" strike="noStrike" dirty="0">
                <a:solidFill>
                  <a:schemeClr val="accent6"/>
                </a:solidFill>
                <a:effectLst/>
                <a:latin typeface="29LT Azer" pitchFamily="2" charset="-78"/>
                <a:cs typeface="29LT Azer" pitchFamily="2" charset="-78"/>
              </a:rPr>
              <a:t>هل يمتلك الفريق مؤهلات جيدة تمكنه من مواصلة العمل على الفكرة؟</a:t>
            </a:r>
          </a:p>
          <a:p>
            <a:pPr algn="r" rtl="1"/>
            <a:r>
              <a:rPr lang="ar-SA" sz="1600" u="none" strike="noStrike" dirty="0">
                <a:effectLst/>
                <a:latin typeface="29LT Azer" pitchFamily="2" charset="-78"/>
                <a:cs typeface="29LT Azer" pitchFamily="2" charset="-78"/>
              </a:rPr>
              <a:t>القابلية للتوسع</a:t>
            </a:r>
          </a:p>
          <a:p>
            <a:pPr algn="r" rtl="1">
              <a:buClr>
                <a:schemeClr val="accent6"/>
              </a:buClr>
              <a:buFont typeface="Arial" panose="020B0604020202020204" pitchFamily="34" charset="0"/>
              <a:buChar char="•"/>
            </a:pPr>
            <a:r>
              <a:rPr lang="ar-SA" sz="1200" u="none" strike="noStrike" dirty="0">
                <a:solidFill>
                  <a:schemeClr val="accent6"/>
                </a:solidFill>
                <a:effectLst/>
                <a:latin typeface="29LT Azer" pitchFamily="2" charset="-78"/>
                <a:cs typeface="29LT Azer" pitchFamily="2" charset="-78"/>
              </a:rPr>
              <a:t>هل يمكن للمنشأة التوسع بعد إطلاق المنتج؟</a:t>
            </a:r>
          </a:p>
          <a:p>
            <a:pPr algn="r" rtl="1">
              <a:buClr>
                <a:schemeClr val="accent6"/>
              </a:buClr>
              <a:buFont typeface="Arial" panose="020B0604020202020204" pitchFamily="34" charset="0"/>
              <a:buChar char="•"/>
            </a:pPr>
            <a:r>
              <a:rPr lang="ar-SA" sz="1200" u="none" strike="noStrike" dirty="0">
                <a:solidFill>
                  <a:schemeClr val="accent6"/>
                </a:solidFill>
                <a:effectLst/>
                <a:latin typeface="29LT Azer" pitchFamily="2" charset="-78"/>
                <a:cs typeface="29LT Azer" pitchFamily="2" charset="-78"/>
              </a:rPr>
              <a:t>هل يمكنهم دخول قطاعات أو أسواق أخرى؟</a:t>
            </a:r>
          </a:p>
          <a:p>
            <a:pPr algn="r" rtl="1">
              <a:buClr>
                <a:schemeClr val="accent6"/>
              </a:buClr>
              <a:buFont typeface="Arial" panose="020B0604020202020204" pitchFamily="34" charset="0"/>
              <a:buChar char="•"/>
            </a:pPr>
            <a:r>
              <a:rPr lang="ar-SA" sz="1200" u="none" strike="noStrike" dirty="0">
                <a:solidFill>
                  <a:schemeClr val="accent6"/>
                </a:solidFill>
                <a:effectLst/>
                <a:latin typeface="29LT Azer" pitchFamily="2" charset="-78"/>
                <a:cs typeface="29LT Azer" pitchFamily="2" charset="-78"/>
              </a:rPr>
              <a:t>هل بالإمكان الوصول لفئات جديدة من العملاء؟</a:t>
            </a:r>
          </a:p>
          <a:p>
            <a:pPr algn="justLow" rtl="1">
              <a:lnSpc>
                <a:spcPct val="120000"/>
              </a:lnSpc>
            </a:pPr>
            <a:endParaRPr lang="en-US" sz="1600" dirty="0">
              <a:solidFill>
                <a:schemeClr val="accent6"/>
              </a:solidFill>
              <a:latin typeface="29LT Azer" pitchFamily="2" charset="-78"/>
              <a:cs typeface="29LT Azer" pitchFamily="2" charset="-78"/>
            </a:endParaRPr>
          </a:p>
        </p:txBody>
      </p:sp>
      <p:sp>
        <p:nvSpPr>
          <p:cNvPr id="6" name="TextBox 5">
            <a:extLst>
              <a:ext uri="{FF2B5EF4-FFF2-40B4-BE49-F238E27FC236}">
                <a16:creationId xmlns:a16="http://schemas.microsoft.com/office/drawing/2014/main" id="{8C464951-7D97-69A0-AA2C-2ADE2186CA1E}"/>
              </a:ext>
            </a:extLst>
          </p:cNvPr>
          <p:cNvSpPr txBox="1"/>
          <p:nvPr/>
        </p:nvSpPr>
        <p:spPr>
          <a:xfrm>
            <a:off x="1472665" y="1153153"/>
            <a:ext cx="9741408" cy="584775"/>
          </a:xfrm>
          <a:prstGeom prst="rect">
            <a:avLst/>
          </a:prstGeom>
          <a:noFill/>
        </p:spPr>
        <p:txBody>
          <a:bodyPr wrap="square" anchor="ctr">
            <a:spAutoFit/>
          </a:bodyPr>
          <a:lstStyle/>
          <a:p>
            <a:pPr algn="ctr"/>
            <a:r>
              <a:rPr lang="ar-SA" sz="3200" dirty="0">
                <a:solidFill>
                  <a:schemeClr val="accent1"/>
                </a:solidFill>
                <a:latin typeface="29LT Azer Medium" pitchFamily="2" charset="-78"/>
                <a:cs typeface="29LT Azer Medium" pitchFamily="2" charset="-78"/>
              </a:rPr>
              <a:t>معايير التقييم</a:t>
            </a:r>
          </a:p>
        </p:txBody>
      </p:sp>
      <p:sp>
        <p:nvSpPr>
          <p:cNvPr id="8" name="TextBox 7">
            <a:extLst>
              <a:ext uri="{FF2B5EF4-FFF2-40B4-BE49-F238E27FC236}">
                <a16:creationId xmlns:a16="http://schemas.microsoft.com/office/drawing/2014/main" id="{7A50CE72-BFED-E5E0-9E62-B35E4CFF05B6}"/>
              </a:ext>
            </a:extLst>
          </p:cNvPr>
          <p:cNvSpPr txBox="1"/>
          <p:nvPr/>
        </p:nvSpPr>
        <p:spPr>
          <a:xfrm>
            <a:off x="-204395" y="6192763"/>
            <a:ext cx="2565957" cy="261610"/>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*قم بحذف هذه الصفحة بعد استخدام النموذج</a:t>
            </a:r>
            <a:endParaRPr lang="en-SA" sz="1050" dirty="0">
              <a:solidFill>
                <a:schemeClr val="tx1">
                  <a:lumMod val="50000"/>
                  <a:lumOff val="50000"/>
                </a:schemeClr>
              </a:solidFill>
              <a:latin typeface="29LT Azer" pitchFamily="2" charset="-78"/>
              <a:cs typeface="29LT Azer" pitchFamily="2" charset="-78"/>
            </a:endParaRPr>
          </a:p>
        </p:txBody>
      </p:sp>
      <p:sp>
        <p:nvSpPr>
          <p:cNvPr id="4" name="TextBox 3">
            <a:extLst>
              <a:ext uri="{FF2B5EF4-FFF2-40B4-BE49-F238E27FC236}">
                <a16:creationId xmlns:a16="http://schemas.microsoft.com/office/drawing/2014/main" id="{80637106-EAC9-DC2C-4EB5-FDAE202FF616}"/>
              </a:ext>
            </a:extLst>
          </p:cNvPr>
          <p:cNvSpPr txBox="1"/>
          <p:nvPr/>
        </p:nvSpPr>
        <p:spPr>
          <a:xfrm>
            <a:off x="119705" y="5024193"/>
            <a:ext cx="3136226" cy="1169551"/>
          </a:xfrm>
          <a:prstGeom prst="rect">
            <a:avLst/>
          </a:prstGeom>
          <a:noFill/>
        </p:spPr>
        <p:txBody>
          <a:bodyPr wrap="square" rtlCol="0">
            <a:spAutoFit/>
          </a:bodyPr>
          <a:lstStyle/>
          <a:p>
            <a:pPr algn="justLow" rtl="1"/>
            <a:r>
              <a:rPr lang="ar-SA" dirty="0">
                <a:solidFill>
                  <a:schemeClr val="accent5"/>
                </a:solidFill>
                <a:latin typeface="29LT Azer" pitchFamily="2" charset="-78"/>
                <a:cs typeface="29LT Azer" pitchFamily="2" charset="-78"/>
              </a:rPr>
              <a:t>قم ب</a:t>
            </a:r>
            <a:r>
              <a:rPr lang="ar-SA" sz="1400" dirty="0">
                <a:solidFill>
                  <a:schemeClr val="accent5"/>
                </a:solidFill>
                <a:latin typeface="29LT Azer" pitchFamily="2" charset="-78"/>
                <a:cs typeface="29LT Azer" pitchFamily="2" charset="-78"/>
              </a:rPr>
              <a:t>مراجعة معايير التقييم في شريحة والتأكد من احتواء العرض التقديمي كل ما يساعد المحكمين في تقييم حلك المقدم بالشكل الصحيح..</a:t>
            </a:r>
          </a:p>
          <a:p>
            <a:pPr algn="justLow" rtl="1"/>
            <a:endParaRPr lang="en-SA" dirty="0">
              <a:solidFill>
                <a:schemeClr val="accent5"/>
              </a:solidFill>
              <a:latin typeface="29LT Azer" pitchFamily="2" charset="-78"/>
              <a:cs typeface="29LT Azer" pitchFamily="2" charset="-78"/>
            </a:endParaRPr>
          </a:p>
        </p:txBody>
      </p:sp>
    </p:spTree>
    <p:extLst>
      <p:ext uri="{BB962C8B-B14F-4D97-AF65-F5344CB8AC3E}">
        <p14:creationId xmlns:p14="http://schemas.microsoft.com/office/powerpoint/2010/main" val="3419086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p2"/>
          <p:cNvSpPr txBox="1">
            <a:spLocks noGrp="1"/>
          </p:cNvSpPr>
          <p:nvPr>
            <p:ph type="ctrTitle"/>
          </p:nvPr>
        </p:nvSpPr>
        <p:spPr>
          <a:xfrm>
            <a:off x="2607365" y="1629259"/>
            <a:ext cx="9144000" cy="2387600"/>
          </a:xfrm>
          <a:prstGeom prst="rect">
            <a:avLst/>
          </a:prstGeom>
          <a:noFill/>
          <a:ln>
            <a:noFill/>
          </a:ln>
        </p:spPr>
        <p:txBody>
          <a:bodyPr spcFirstLastPara="1" wrap="square" lIns="91425" tIns="45700" rIns="91425" bIns="45700" anchor="b" anchorCtr="0">
            <a:normAutofit/>
          </a:bodyPr>
          <a:lstStyle/>
          <a:p>
            <a:pPr marL="0" lvl="0" indent="0" algn="r" rtl="1">
              <a:spcBef>
                <a:spcPts val="0"/>
              </a:spcBef>
              <a:spcAft>
                <a:spcPts val="0"/>
              </a:spcAft>
              <a:buNone/>
            </a:pPr>
            <a:r>
              <a:rPr lang="ar-SA" dirty="0">
                <a:latin typeface="29LT Azer Medium" pitchFamily="2" charset="-78"/>
                <a:cs typeface="29LT Azer Medium" pitchFamily="2" charset="-78"/>
              </a:rPr>
              <a:t>اسم المشروع </a:t>
            </a:r>
            <a:endParaRPr dirty="0">
              <a:latin typeface="29LT Azer Medium" pitchFamily="2" charset="-78"/>
              <a:cs typeface="29LT Azer Medium" pitchFamily="2" charset="-78"/>
            </a:endParaRPr>
          </a:p>
        </p:txBody>
      </p:sp>
      <p:sp>
        <p:nvSpPr>
          <p:cNvPr id="41" name="Google Shape;41;p2"/>
          <p:cNvSpPr txBox="1">
            <a:spLocks noGrp="1"/>
          </p:cNvSpPr>
          <p:nvPr>
            <p:ph type="subTitle" idx="1"/>
          </p:nvPr>
        </p:nvSpPr>
        <p:spPr>
          <a:xfrm>
            <a:off x="2607365" y="4108934"/>
            <a:ext cx="9144000" cy="1655762"/>
          </a:xfrm>
          <a:prstGeom prst="rect">
            <a:avLst/>
          </a:prstGeom>
          <a:noFill/>
          <a:ln>
            <a:noFill/>
          </a:ln>
        </p:spPr>
        <p:txBody>
          <a:bodyPr spcFirstLastPara="1" wrap="square" lIns="91425" tIns="45700" rIns="91425" bIns="45700" anchor="t" anchorCtr="0">
            <a:normAutofit/>
          </a:bodyPr>
          <a:lstStyle/>
          <a:p>
            <a:pPr marL="0" lvl="0" indent="0" algn="r" rtl="1">
              <a:spcBef>
                <a:spcPts val="0"/>
              </a:spcBef>
              <a:spcAft>
                <a:spcPts val="0"/>
              </a:spcAft>
              <a:buSzPts val="2400"/>
              <a:buFont typeface="Arial"/>
              <a:buNone/>
            </a:pPr>
            <a:r>
              <a:rPr lang="ar-SA" dirty="0">
                <a:latin typeface="29LT Azer Medium" pitchFamily="2" charset="-78"/>
                <a:cs typeface="29LT Azer Medium" pitchFamily="2" charset="-78"/>
              </a:rPr>
              <a:t>أسماء أعضاء </a:t>
            </a:r>
            <a:endParaRPr dirty="0">
              <a:latin typeface="29LT Azer Medium" pitchFamily="2" charset="-78"/>
              <a:cs typeface="29LT Azer Medium" pitchFamily="2" charset="-78"/>
            </a:endParaRPr>
          </a:p>
        </p:txBody>
      </p:sp>
      <p:sp>
        <p:nvSpPr>
          <p:cNvPr id="2" name="TextBox 1">
            <a:extLst>
              <a:ext uri="{FF2B5EF4-FFF2-40B4-BE49-F238E27FC236}">
                <a16:creationId xmlns:a16="http://schemas.microsoft.com/office/drawing/2014/main" id="{1C35F345-79B6-3F02-A14F-C843991218CD}"/>
              </a:ext>
            </a:extLst>
          </p:cNvPr>
          <p:cNvSpPr txBox="1"/>
          <p:nvPr/>
        </p:nvSpPr>
        <p:spPr>
          <a:xfrm>
            <a:off x="9703398" y="0"/>
            <a:ext cx="1526380" cy="307777"/>
          </a:xfrm>
          <a:prstGeom prst="rect">
            <a:avLst/>
          </a:prstGeom>
          <a:noFill/>
        </p:spPr>
        <p:txBody>
          <a:bodyPr wrap="none" rtlCol="0">
            <a:spAutoFit/>
          </a:bodyPr>
          <a:lstStyle/>
          <a:p>
            <a:r>
              <a:rPr lang="ar-SA" dirty="0">
                <a:solidFill>
                  <a:schemeClr val="bg2"/>
                </a:solidFill>
                <a:highlight>
                  <a:srgbClr val="FFFF00"/>
                </a:highlight>
                <a:latin typeface="29LT Azer Medium" pitchFamily="2" charset="-78"/>
                <a:cs typeface="29LT Azer Medium" pitchFamily="2" charset="-78"/>
              </a:rPr>
              <a:t>إضافة شعار المشروع </a:t>
            </a:r>
            <a:endParaRPr lang="en-SA" dirty="0">
              <a:solidFill>
                <a:schemeClr val="bg2"/>
              </a:solidFill>
              <a:highlight>
                <a:srgbClr val="FFFF00"/>
              </a:highlight>
              <a:latin typeface="29LT Azer Medium" pitchFamily="2" charset="-78"/>
              <a:cs typeface="29LT Azer Medium" pitchFamily="2" charset="-78"/>
            </a:endParaRPr>
          </a:p>
        </p:txBody>
      </p:sp>
      <p:sp>
        <p:nvSpPr>
          <p:cNvPr id="3" name="TextBox 2">
            <a:extLst>
              <a:ext uri="{FF2B5EF4-FFF2-40B4-BE49-F238E27FC236}">
                <a16:creationId xmlns:a16="http://schemas.microsoft.com/office/drawing/2014/main" id="{59D97D28-8BD2-F8BE-F43A-6558962660AE}"/>
              </a:ext>
            </a:extLst>
          </p:cNvPr>
          <p:cNvSpPr txBox="1"/>
          <p:nvPr/>
        </p:nvSpPr>
        <p:spPr>
          <a:xfrm>
            <a:off x="41408" y="5649022"/>
            <a:ext cx="2565957" cy="415498"/>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*توحيد اسم المنتج والفريق لتسهيل عملية التقييم من هذه المرحلة والمراحل القادمة ..</a:t>
            </a:r>
            <a:endParaRPr lang="en-SA" sz="1050" dirty="0">
              <a:solidFill>
                <a:schemeClr val="tx1">
                  <a:lumMod val="50000"/>
                  <a:lumOff val="50000"/>
                </a:schemeClr>
              </a:solidFill>
              <a:latin typeface="29LT Azer" pitchFamily="2" charset="-78"/>
              <a:cs typeface="29LT Azer"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p3"/>
          <p:cNvSpPr txBox="1">
            <a:spLocks noGrp="1"/>
          </p:cNvSpPr>
          <p:nvPr>
            <p:ph type="ctrTitle"/>
          </p:nvPr>
        </p:nvSpPr>
        <p:spPr>
          <a:xfrm>
            <a:off x="2731446" y="0"/>
            <a:ext cx="9144000" cy="697190"/>
          </a:xfrm>
          <a:prstGeom prst="rect">
            <a:avLst/>
          </a:prstGeom>
          <a:noFill/>
          <a:ln>
            <a:noFill/>
          </a:ln>
        </p:spPr>
        <p:txBody>
          <a:bodyPr spcFirstLastPara="1" wrap="square" lIns="91425" tIns="45700" rIns="91425" bIns="45700" anchor="b" anchorCtr="0">
            <a:normAutofit fontScale="90000"/>
          </a:bodyPr>
          <a:lstStyle/>
          <a:p>
            <a:pPr marL="0" lvl="0" indent="0" algn="r" rtl="1">
              <a:spcBef>
                <a:spcPts val="0"/>
              </a:spcBef>
              <a:spcAft>
                <a:spcPts val="0"/>
              </a:spcAft>
              <a:buNone/>
            </a:pPr>
            <a:r>
              <a:rPr lang="ar-SA" dirty="0">
                <a:latin typeface="29LT Azer Medium" pitchFamily="2" charset="-78"/>
                <a:cs typeface="29LT Azer Medium" pitchFamily="2" charset="-78"/>
              </a:rPr>
              <a:t>المحتويات </a:t>
            </a:r>
            <a:endParaRPr dirty="0">
              <a:latin typeface="29LT Azer Medium" pitchFamily="2" charset="-78"/>
              <a:cs typeface="29LT Azer Medium" pitchFamily="2" charset="-78"/>
            </a:endParaRPr>
          </a:p>
        </p:txBody>
      </p:sp>
      <p:sp>
        <p:nvSpPr>
          <p:cNvPr id="47" name="Google Shape;47;p3"/>
          <p:cNvSpPr txBox="1">
            <a:spLocks noGrp="1"/>
          </p:cNvSpPr>
          <p:nvPr>
            <p:ph type="subTitle" idx="1"/>
          </p:nvPr>
        </p:nvSpPr>
        <p:spPr>
          <a:xfrm>
            <a:off x="2731446" y="715384"/>
            <a:ext cx="9144000" cy="393492"/>
          </a:xfrm>
          <a:prstGeom prst="rect">
            <a:avLst/>
          </a:prstGeom>
          <a:noFill/>
          <a:ln>
            <a:noFill/>
          </a:ln>
        </p:spPr>
        <p:txBody>
          <a:bodyPr spcFirstLastPara="1" wrap="square" lIns="91425" tIns="45700" rIns="91425" bIns="45700" anchor="t" anchorCtr="0">
            <a:normAutofit lnSpcReduction="10000"/>
          </a:bodyPr>
          <a:lstStyle/>
          <a:p>
            <a:pPr marL="0" lvl="0" indent="0" algn="r" rtl="0">
              <a:spcBef>
                <a:spcPts val="0"/>
              </a:spcBef>
              <a:spcAft>
                <a:spcPts val="0"/>
              </a:spcAft>
              <a:buClr>
                <a:schemeClr val="dk2"/>
              </a:buClr>
              <a:buSzPts val="2000"/>
              <a:buFont typeface="Arial"/>
              <a:buNone/>
            </a:pPr>
            <a:endParaRPr>
              <a:latin typeface="29LT Azer Medium" pitchFamily="2" charset="-78"/>
              <a:cs typeface="29LT Azer Medium" pitchFamily="2" charset="-78"/>
            </a:endParaRPr>
          </a:p>
        </p:txBody>
      </p:sp>
      <p:graphicFrame>
        <p:nvGraphicFramePr>
          <p:cNvPr id="48" name="Google Shape;48;p3"/>
          <p:cNvGraphicFramePr/>
          <p:nvPr>
            <p:extLst>
              <p:ext uri="{D42A27DB-BD31-4B8C-83A1-F6EECF244321}">
                <p14:modId xmlns:p14="http://schemas.microsoft.com/office/powerpoint/2010/main" val="3068860791"/>
              </p:ext>
            </p:extLst>
          </p:nvPr>
        </p:nvGraphicFramePr>
        <p:xfrm>
          <a:off x="4613116" y="1302424"/>
          <a:ext cx="7262325" cy="1830490"/>
        </p:xfrm>
        <a:graphic>
          <a:graphicData uri="http://schemas.openxmlformats.org/drawingml/2006/table">
            <a:tbl>
              <a:tblPr>
                <a:noFill/>
                <a:tableStyleId>{14CFE6B2-EB99-4336-B4F9-5CDCC40FB33D}</a:tableStyleId>
              </a:tblPr>
              <a:tblGrid>
                <a:gridCol w="6579225">
                  <a:extLst>
                    <a:ext uri="{9D8B030D-6E8A-4147-A177-3AD203B41FA5}">
                      <a16:colId xmlns:a16="http://schemas.microsoft.com/office/drawing/2014/main" val="20000"/>
                    </a:ext>
                  </a:extLst>
                </a:gridCol>
                <a:gridCol w="683100">
                  <a:extLst>
                    <a:ext uri="{9D8B030D-6E8A-4147-A177-3AD203B41FA5}">
                      <a16:colId xmlns:a16="http://schemas.microsoft.com/office/drawing/2014/main" val="20001"/>
                    </a:ext>
                  </a:extLst>
                </a:gridCol>
              </a:tblGrid>
              <a:tr h="604775">
                <a:tc>
                  <a:txBody>
                    <a:bodyPr/>
                    <a:lstStyle/>
                    <a:p>
                      <a:pPr marL="285750" marR="0" lvl="0" indent="-285750" algn="r" rtl="1">
                        <a:spcBef>
                          <a:spcPts val="0"/>
                        </a:spcBef>
                        <a:spcAft>
                          <a:spcPts val="0"/>
                        </a:spcAft>
                        <a:buClr>
                          <a:srgbClr val="7E7C7E"/>
                        </a:buClr>
                        <a:buSzPts val="1600"/>
                        <a:buFont typeface="Arial"/>
                        <a:buChar char="•"/>
                      </a:pPr>
                      <a:r>
                        <a:rPr lang="ar-SA" sz="1600" b="0" i="0" dirty="0">
                          <a:solidFill>
                            <a:srgbClr val="7E7C7E"/>
                          </a:solidFill>
                          <a:latin typeface="29LT Azer Medium" pitchFamily="2" charset="-78"/>
                          <a:cs typeface="29LT Azer Medium" pitchFamily="2" charset="-78"/>
                        </a:rPr>
                        <a:t>المقدمة</a:t>
                      </a:r>
                      <a:endParaRPr b="0" i="0" dirty="0">
                        <a:latin typeface="29LT Azer Medium" pitchFamily="2" charset="-78"/>
                        <a:cs typeface="29LT Azer Medium" pitchFamily="2" charset="-78"/>
                      </a:endParaRPr>
                    </a:p>
                    <a:p>
                      <a:pPr marL="285750" marR="0" lvl="0" indent="-184150" algn="r" rtl="1">
                        <a:spcBef>
                          <a:spcPts val="0"/>
                        </a:spcBef>
                        <a:spcAft>
                          <a:spcPts val="0"/>
                        </a:spcAft>
                        <a:buClr>
                          <a:schemeClr val="dk1"/>
                        </a:buClr>
                        <a:buSzPts val="1600"/>
                        <a:buFont typeface="Arial"/>
                        <a:buNone/>
                      </a:pPr>
                      <a:endParaRPr sz="1600" b="0" i="0" u="none" strike="noStrike" cap="none" dirty="0">
                        <a:solidFill>
                          <a:srgbClr val="7E7C7E"/>
                        </a:solidFill>
                        <a:latin typeface="29LT Azer Medium" pitchFamily="2" charset="-78"/>
                        <a:ea typeface="Arial"/>
                        <a:cs typeface="29LT Azer Medium" pitchFamily="2" charset="-78"/>
                        <a:sym typeface="Arial"/>
                      </a:endParaRPr>
                    </a:p>
                    <a:p>
                      <a:pPr marL="285750" marR="0" lvl="0" indent="-285750" algn="r" rtl="1">
                        <a:spcBef>
                          <a:spcPts val="0"/>
                        </a:spcBef>
                        <a:spcAft>
                          <a:spcPts val="0"/>
                        </a:spcAft>
                        <a:buClr>
                          <a:srgbClr val="7E7C7E"/>
                        </a:buClr>
                        <a:buSzPts val="1600"/>
                        <a:buFont typeface="Arial"/>
                        <a:buChar char="•"/>
                      </a:pPr>
                      <a:r>
                        <a:rPr lang="ar-SA" sz="1600" b="0" i="0" u="none" strike="noStrike" cap="none" dirty="0">
                          <a:solidFill>
                            <a:srgbClr val="7E7C7E"/>
                          </a:solidFill>
                          <a:latin typeface="29LT Azer Medium" pitchFamily="2" charset="-78"/>
                          <a:ea typeface="Arial"/>
                          <a:cs typeface="29LT Azer Medium" pitchFamily="2" charset="-78"/>
                          <a:sym typeface="Arial"/>
                        </a:rPr>
                        <a:t>المحتوى</a:t>
                      </a:r>
                      <a:endParaRPr b="0" i="0" dirty="0">
                        <a:latin typeface="29LT Azer Medium" pitchFamily="2" charset="-78"/>
                        <a:cs typeface="29LT Azer Medium" pitchFamily="2" charset="-78"/>
                      </a:endParaRPr>
                    </a:p>
                    <a:p>
                      <a:pPr marL="285750" marR="0" lvl="0" indent="-184150" algn="r" rtl="1">
                        <a:spcBef>
                          <a:spcPts val="0"/>
                        </a:spcBef>
                        <a:spcAft>
                          <a:spcPts val="0"/>
                        </a:spcAft>
                        <a:buClr>
                          <a:schemeClr val="dk1"/>
                        </a:buClr>
                        <a:buSzPts val="1600"/>
                        <a:buFont typeface="Arial"/>
                        <a:buNone/>
                      </a:pPr>
                      <a:endParaRPr sz="1600" b="0" i="0" u="none" strike="noStrike" cap="none" dirty="0">
                        <a:solidFill>
                          <a:srgbClr val="7E7C7E"/>
                        </a:solidFill>
                        <a:latin typeface="29LT Azer Medium" pitchFamily="2" charset="-78"/>
                        <a:ea typeface="Arial"/>
                        <a:cs typeface="29LT Azer Medium" pitchFamily="2" charset="-78"/>
                        <a:sym typeface="Arial"/>
                      </a:endParaRPr>
                    </a:p>
                    <a:p>
                      <a:pPr marL="285750" marR="0" lvl="0" indent="-285750" algn="r" rtl="1">
                        <a:spcBef>
                          <a:spcPts val="0"/>
                        </a:spcBef>
                        <a:spcAft>
                          <a:spcPts val="0"/>
                        </a:spcAft>
                        <a:buClr>
                          <a:srgbClr val="7E7C7E"/>
                        </a:buClr>
                        <a:buSzPts val="1600"/>
                        <a:buFont typeface="Arial"/>
                        <a:buChar char="•"/>
                      </a:pPr>
                      <a:r>
                        <a:rPr lang="ar-SA" sz="1600" b="0" i="0" u="none" strike="noStrike" cap="none" dirty="0">
                          <a:solidFill>
                            <a:srgbClr val="7E7C7E"/>
                          </a:solidFill>
                          <a:latin typeface="29LT Azer Medium" pitchFamily="2" charset="-78"/>
                          <a:ea typeface="Arial"/>
                          <a:cs typeface="29LT Azer Medium" pitchFamily="2" charset="-78"/>
                          <a:sym typeface="Arial"/>
                        </a:rPr>
                        <a:t>الخاتمة</a:t>
                      </a:r>
                      <a:endParaRPr sz="1600" b="0" i="0" u="none" strike="noStrike" cap="none" dirty="0">
                        <a:solidFill>
                          <a:srgbClr val="7E7C7E"/>
                        </a:solidFill>
                        <a:latin typeface="29LT Azer Medium" pitchFamily="2" charset="-78"/>
                        <a:ea typeface="Arial"/>
                        <a:cs typeface="29LT Azer Medium" pitchFamily="2" charset="-78"/>
                        <a:sym typeface="Arial"/>
                      </a:endParaRPr>
                    </a:p>
                    <a:p>
                      <a:pPr marL="285750" marR="0" lvl="0" indent="-184150" algn="r" rtl="1">
                        <a:spcBef>
                          <a:spcPts val="0"/>
                        </a:spcBef>
                        <a:spcAft>
                          <a:spcPts val="0"/>
                        </a:spcAft>
                        <a:buClr>
                          <a:schemeClr val="dk1"/>
                        </a:buClr>
                        <a:buSzPts val="1600"/>
                        <a:buFont typeface="Arial"/>
                        <a:buNone/>
                      </a:pPr>
                      <a:endParaRPr sz="1600" b="0" i="0" u="none" strike="noStrike" cap="none" dirty="0">
                        <a:solidFill>
                          <a:srgbClr val="7E7C7E"/>
                        </a:solidFill>
                        <a:latin typeface="Arial"/>
                        <a:ea typeface="Arial"/>
                        <a:cs typeface="Arial"/>
                        <a:sym typeface="Arial"/>
                      </a:endParaRPr>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1">
                        <a:spcBef>
                          <a:spcPts val="0"/>
                        </a:spcBef>
                        <a:spcAft>
                          <a:spcPts val="0"/>
                        </a:spcAft>
                        <a:buClr>
                          <a:srgbClr val="7E7C7E"/>
                        </a:buClr>
                        <a:buSzPts val="1600"/>
                        <a:buFont typeface="Arial"/>
                        <a:buNone/>
                      </a:pPr>
                      <a:r>
                        <a:rPr lang="ar-SA" sz="1600" b="0" i="0" u="none" strike="noStrike" cap="none" dirty="0">
                          <a:solidFill>
                            <a:srgbClr val="7E7C7E"/>
                          </a:solidFill>
                          <a:latin typeface="Arial"/>
                          <a:ea typeface="Arial"/>
                          <a:cs typeface="Arial"/>
                          <a:sym typeface="Arial"/>
                        </a:rPr>
                        <a:t>1</a:t>
                      </a:r>
                      <a:endParaRPr dirty="0"/>
                    </a:p>
                    <a:p>
                      <a:pPr marL="0" marR="0" lvl="0" indent="0" algn="ctr" rtl="1">
                        <a:spcBef>
                          <a:spcPts val="0"/>
                        </a:spcBef>
                        <a:spcAft>
                          <a:spcPts val="0"/>
                        </a:spcAft>
                        <a:buClr>
                          <a:schemeClr val="dk1"/>
                        </a:buClr>
                        <a:buSzPts val="1600"/>
                        <a:buFont typeface="Arial"/>
                        <a:buNone/>
                      </a:pPr>
                      <a:endParaRPr sz="1600" b="0" i="0" u="none" strike="noStrike" cap="none" dirty="0">
                        <a:solidFill>
                          <a:srgbClr val="7E7C7E"/>
                        </a:solidFill>
                        <a:latin typeface="Arial"/>
                        <a:ea typeface="Arial"/>
                        <a:cs typeface="Arial"/>
                        <a:sym typeface="Arial"/>
                      </a:endParaRPr>
                    </a:p>
                    <a:p>
                      <a:pPr marL="0" marR="0" lvl="0" indent="0" algn="ctr" rtl="1">
                        <a:spcBef>
                          <a:spcPts val="0"/>
                        </a:spcBef>
                        <a:spcAft>
                          <a:spcPts val="0"/>
                        </a:spcAft>
                        <a:buClr>
                          <a:srgbClr val="7E7C7E"/>
                        </a:buClr>
                        <a:buSzPts val="1600"/>
                        <a:buFont typeface="Arial"/>
                        <a:buNone/>
                      </a:pPr>
                      <a:r>
                        <a:rPr lang="ar-SA" sz="1600" b="0" i="0" u="none" strike="noStrike" cap="none" dirty="0">
                          <a:solidFill>
                            <a:srgbClr val="7E7C7E"/>
                          </a:solidFill>
                          <a:latin typeface="Arial"/>
                          <a:ea typeface="Arial"/>
                          <a:cs typeface="Arial"/>
                          <a:sym typeface="Arial"/>
                        </a:rPr>
                        <a:t>5</a:t>
                      </a:r>
                      <a:endParaRPr dirty="0"/>
                    </a:p>
                    <a:p>
                      <a:pPr marL="0" marR="0" lvl="0" indent="0" algn="ctr" rtl="1">
                        <a:spcBef>
                          <a:spcPts val="0"/>
                        </a:spcBef>
                        <a:spcAft>
                          <a:spcPts val="0"/>
                        </a:spcAft>
                        <a:buClr>
                          <a:schemeClr val="dk1"/>
                        </a:buClr>
                        <a:buSzPts val="1600"/>
                        <a:buFont typeface="Arial"/>
                        <a:buNone/>
                      </a:pPr>
                      <a:endParaRPr sz="1600" b="0" i="0" u="none" strike="noStrike" cap="none" dirty="0">
                        <a:solidFill>
                          <a:srgbClr val="7E7C7E"/>
                        </a:solidFill>
                        <a:latin typeface="Arial"/>
                        <a:ea typeface="Arial"/>
                        <a:cs typeface="Arial"/>
                        <a:sym typeface="Arial"/>
                      </a:endParaRPr>
                    </a:p>
                    <a:p>
                      <a:pPr marL="0" marR="0" lvl="0" indent="0" algn="ctr" rtl="1">
                        <a:spcBef>
                          <a:spcPts val="0"/>
                        </a:spcBef>
                        <a:spcAft>
                          <a:spcPts val="0"/>
                        </a:spcAft>
                        <a:buClr>
                          <a:srgbClr val="7E7C7E"/>
                        </a:buClr>
                        <a:buSzPts val="1600"/>
                        <a:buFont typeface="Arial"/>
                        <a:buNone/>
                      </a:pPr>
                      <a:r>
                        <a:rPr lang="ar-SA" sz="1600" b="0" i="0" u="none" strike="noStrike" cap="none" dirty="0">
                          <a:solidFill>
                            <a:srgbClr val="7E7C7E"/>
                          </a:solidFill>
                          <a:latin typeface="Arial"/>
                          <a:ea typeface="Arial"/>
                          <a:cs typeface="Arial"/>
                          <a:sym typeface="Arial"/>
                        </a:rPr>
                        <a:t>14</a:t>
                      </a:r>
                      <a:endParaRPr dirty="0"/>
                    </a:p>
                  </a:txBody>
                  <a:tcPr marL="183725" marR="183725" marT="183725" marB="183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
        <p:nvSpPr>
          <p:cNvPr id="2" name="TextBox 1">
            <a:extLst>
              <a:ext uri="{FF2B5EF4-FFF2-40B4-BE49-F238E27FC236}">
                <a16:creationId xmlns:a16="http://schemas.microsoft.com/office/drawing/2014/main" id="{A5FD985E-ADC6-60D4-8EC0-10472F90E812}"/>
              </a:ext>
            </a:extLst>
          </p:cNvPr>
          <p:cNvSpPr txBox="1"/>
          <p:nvPr/>
        </p:nvSpPr>
        <p:spPr>
          <a:xfrm>
            <a:off x="504311" y="5988727"/>
            <a:ext cx="3336170" cy="253916"/>
          </a:xfrm>
          <a:prstGeom prst="rect">
            <a:avLst/>
          </a:prstGeom>
          <a:noFill/>
        </p:spPr>
        <p:txBody>
          <a:bodyPr wrap="none" rtlCol="0">
            <a:spAutoFit/>
          </a:bodyPr>
          <a:lstStyle/>
          <a:p>
            <a:pPr marL="171450" marR="0" indent="-171450" algn="r" rtl="1">
              <a:lnSpc>
                <a:spcPct val="100000"/>
              </a:lnSpc>
              <a:spcBef>
                <a:spcPts val="0"/>
              </a:spcBef>
              <a:spcAft>
                <a:spcPts val="0"/>
              </a:spcAft>
              <a:buClr>
                <a:schemeClr val="accent2"/>
              </a:buClr>
              <a:buFont typeface="Wingdings" pitchFamily="2" charset="2"/>
              <a:buChar char="v"/>
            </a:pPr>
            <a:r>
              <a:rPr lang="ar-SA" sz="1050" dirty="0">
                <a:solidFill>
                  <a:schemeClr val="accent2"/>
                </a:solidFill>
                <a:latin typeface="29LT Azer" pitchFamily="2" charset="-78"/>
                <a:cs typeface="29LT Azer" pitchFamily="2" charset="-78"/>
              </a:rPr>
              <a:t>تعديل المحتويات بالترتيب المتوائم مع المحتوى المقدم من قبلك</a:t>
            </a:r>
            <a:endParaRPr lang="en-SA" sz="1050" dirty="0">
              <a:solidFill>
                <a:schemeClr val="accent2"/>
              </a:solidFill>
              <a:latin typeface="29LT Azer" pitchFamily="2" charset="-78"/>
              <a:cs typeface="29LT Azer"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5"/>
          <p:cNvSpPr txBox="1">
            <a:spLocks noGrp="1"/>
          </p:cNvSpPr>
          <p:nvPr>
            <p:ph type="ctrTitle"/>
          </p:nvPr>
        </p:nvSpPr>
        <p:spPr>
          <a:xfrm>
            <a:off x="2731446" y="38500"/>
            <a:ext cx="9144000" cy="697190"/>
          </a:xfrm>
          <a:prstGeom prst="rect">
            <a:avLst/>
          </a:prstGeom>
          <a:noFill/>
          <a:ln>
            <a:noFill/>
          </a:ln>
        </p:spPr>
        <p:txBody>
          <a:bodyPr spcFirstLastPara="1" wrap="square" lIns="91425" tIns="45700" rIns="91425" bIns="45700" anchor="b" anchorCtr="0">
            <a:normAutofit fontScale="90000"/>
          </a:bodyPr>
          <a:lstStyle/>
          <a:p>
            <a:pPr marL="0" marR="0" lvl="0" indent="0" algn="r" rtl="1">
              <a:lnSpc>
                <a:spcPct val="100000"/>
              </a:lnSpc>
              <a:spcBef>
                <a:spcPts val="0"/>
              </a:spcBef>
              <a:spcAft>
                <a:spcPts val="0"/>
              </a:spcAft>
              <a:buClr>
                <a:srgbClr val="000000"/>
              </a:buClr>
              <a:buSzPts val="1400"/>
              <a:buFont typeface="Arial"/>
              <a:buNone/>
            </a:pPr>
            <a:r>
              <a:rPr lang="ar-SA" sz="4000" dirty="0">
                <a:solidFill>
                  <a:schemeClr val="bg2"/>
                </a:solidFill>
                <a:effectLst/>
                <a:latin typeface="29LT Azer Medium" pitchFamily="2" charset="-78"/>
                <a:cs typeface="29LT Azer Medium" pitchFamily="2" charset="-78"/>
              </a:rPr>
              <a:t>المشكلة</a:t>
            </a:r>
            <a:endParaRPr dirty="0">
              <a:solidFill>
                <a:schemeClr val="bg2"/>
              </a:solidFill>
            </a:endParaRPr>
          </a:p>
        </p:txBody>
      </p:sp>
      <p:sp>
        <p:nvSpPr>
          <p:cNvPr id="61" name="Google Shape;61;p5"/>
          <p:cNvSpPr txBox="1">
            <a:spLocks noGrp="1"/>
          </p:cNvSpPr>
          <p:nvPr>
            <p:ph type="ftr" idx="11"/>
          </p:nvPr>
        </p:nvSpPr>
        <p:spPr>
          <a:xfrm>
            <a:off x="1619450" y="6454375"/>
            <a:ext cx="895309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ar-SA"/>
              <a:t>عنوان الملف</a:t>
            </a:r>
            <a:endParaRPr/>
          </a:p>
        </p:txBody>
      </p:sp>
      <p:sp>
        <p:nvSpPr>
          <p:cNvPr id="62" name="Google Shape;62;p5"/>
          <p:cNvSpPr txBox="1">
            <a:spLocks noGrp="1"/>
          </p:cNvSpPr>
          <p:nvPr>
            <p:ph type="sldNum" idx="12"/>
          </p:nvPr>
        </p:nvSpPr>
        <p:spPr>
          <a:xfrm>
            <a:off x="433137" y="6454373"/>
            <a:ext cx="1039528"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ar-SA"/>
              <a:t>8</a:t>
            </a:fld>
            <a:endParaRPr/>
          </a:p>
        </p:txBody>
      </p:sp>
      <p:sp>
        <p:nvSpPr>
          <p:cNvPr id="2" name="Google Shape;93;p2">
            <a:extLst>
              <a:ext uri="{FF2B5EF4-FFF2-40B4-BE49-F238E27FC236}">
                <a16:creationId xmlns:a16="http://schemas.microsoft.com/office/drawing/2014/main" id="{E02C5B01-8F75-9121-5AA3-C78AFDCB879C}"/>
              </a:ext>
            </a:extLst>
          </p:cNvPr>
          <p:cNvSpPr txBox="1"/>
          <p:nvPr/>
        </p:nvSpPr>
        <p:spPr>
          <a:xfrm>
            <a:off x="1473944" y="684966"/>
            <a:ext cx="9741408" cy="954067"/>
          </a:xfrm>
          <a:prstGeom prst="rect">
            <a:avLst/>
          </a:prstGeom>
          <a:noFill/>
          <a:ln>
            <a:noFill/>
          </a:ln>
        </p:spPr>
        <p:txBody>
          <a:bodyPr spcFirstLastPara="1" wrap="square" lIns="91425" tIns="45700" rIns="91425" bIns="45700" anchor="ctr" anchorCtr="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2800" dirty="0">
                <a:solidFill>
                  <a:schemeClr val="bg2"/>
                </a:solidFill>
                <a:effectLst/>
                <a:highlight>
                  <a:srgbClr val="FFFF00"/>
                </a:highlight>
                <a:latin typeface="29LT Azer Medium" pitchFamily="2" charset="-78"/>
                <a:cs typeface="29LT Azer Medium" pitchFamily="2" charset="-78"/>
              </a:rPr>
              <a:t>المشكلة</a:t>
            </a:r>
            <a:r>
              <a:rPr lang="ar-SA" sz="2800" dirty="0">
                <a:solidFill>
                  <a:schemeClr val="bg2"/>
                </a:solidFill>
                <a:effectLst/>
                <a:highlight>
                  <a:srgbClr val="FFFF00"/>
                </a:highlight>
                <a:latin typeface="29LT Azer" pitchFamily="2" charset="-78"/>
                <a:cs typeface="29LT Azer" pitchFamily="2" charset="-78"/>
              </a:rPr>
              <a:t> التي تود حلها </a:t>
            </a:r>
            <a:endParaRPr lang="en-US" sz="2800" dirty="0">
              <a:solidFill>
                <a:schemeClr val="bg2"/>
              </a:solidFill>
              <a:effectLst/>
              <a:highlight>
                <a:srgbClr val="FFFF00"/>
              </a:highlight>
              <a:latin typeface="29LT Azer" pitchFamily="2" charset="-78"/>
              <a:cs typeface="29LT Azer" pitchFamily="2" charset="-78"/>
            </a:endParaRPr>
          </a:p>
          <a:p>
            <a:pPr marL="0" marR="0" lvl="0" indent="0" algn="ctr" defTabSz="914400" rtl="1" eaLnBrk="1" fontAlgn="auto" latinLnBrk="0" hangingPunct="1">
              <a:lnSpc>
                <a:spcPct val="100000"/>
              </a:lnSpc>
              <a:spcBef>
                <a:spcPts val="0"/>
              </a:spcBef>
              <a:spcAft>
                <a:spcPts val="0"/>
              </a:spcAft>
              <a:buClrTx/>
              <a:buSzTx/>
              <a:buFontTx/>
              <a:buNone/>
              <a:tabLst/>
              <a:defRPr/>
            </a:pPr>
            <a:r>
              <a:rPr lang="ar-SA" sz="2800" dirty="0">
                <a:solidFill>
                  <a:schemeClr val="bg2"/>
                </a:solidFill>
                <a:effectLst/>
                <a:highlight>
                  <a:srgbClr val="FFFF00"/>
                </a:highlight>
                <a:latin typeface="29LT Azer" pitchFamily="2" charset="-78"/>
                <a:cs typeface="29LT Azer" pitchFamily="2" charset="-78"/>
              </a:rPr>
              <a:t>أو الفرصة الاستثمارية التي تود استغلالها في السوق المستهدف</a:t>
            </a:r>
          </a:p>
        </p:txBody>
      </p:sp>
      <p:sp>
        <p:nvSpPr>
          <p:cNvPr id="3" name="TextBox 2">
            <a:extLst>
              <a:ext uri="{FF2B5EF4-FFF2-40B4-BE49-F238E27FC236}">
                <a16:creationId xmlns:a16="http://schemas.microsoft.com/office/drawing/2014/main" id="{CE225427-6FCF-5441-0C98-3DEFF4584E7D}"/>
              </a:ext>
            </a:extLst>
          </p:cNvPr>
          <p:cNvSpPr txBox="1"/>
          <p:nvPr/>
        </p:nvSpPr>
        <p:spPr>
          <a:xfrm>
            <a:off x="3176184" y="1744169"/>
            <a:ext cx="6097772" cy="646331"/>
          </a:xfrm>
          <a:prstGeom prst="rect">
            <a:avLst/>
          </a:prstGeom>
          <a:noFill/>
        </p:spPr>
        <p:txBody>
          <a:bodyPr wrap="squar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1800" u="sng" dirty="0">
                <a:solidFill>
                  <a:srgbClr val="007780"/>
                </a:solidFill>
                <a:effectLst/>
                <a:highlight>
                  <a:srgbClr val="FFFF00"/>
                </a:highlight>
                <a:latin typeface="29LT Azer" pitchFamily="2" charset="-78"/>
                <a:cs typeface="29LT Azer" pitchFamily="2" charset="-78"/>
              </a:rPr>
              <a:t>يفضل اختيار مشكلة محدده واضافة التأثير السلبي لها مع إضافة بعض الاحصائيات </a:t>
            </a:r>
          </a:p>
        </p:txBody>
      </p:sp>
      <p:sp>
        <p:nvSpPr>
          <p:cNvPr id="4" name="TextBox 3">
            <a:extLst>
              <a:ext uri="{FF2B5EF4-FFF2-40B4-BE49-F238E27FC236}">
                <a16:creationId xmlns:a16="http://schemas.microsoft.com/office/drawing/2014/main" id="{9143F830-C2D3-11BC-C9A5-E3F3C973F0AC}"/>
              </a:ext>
            </a:extLst>
          </p:cNvPr>
          <p:cNvSpPr txBox="1"/>
          <p:nvPr/>
        </p:nvSpPr>
        <p:spPr>
          <a:xfrm>
            <a:off x="48834" y="6038875"/>
            <a:ext cx="2565957" cy="577081"/>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*قم بحذف الكلام المحدد بالأصفر هذه الصفحة بعد الاطلاع على المثال ومن ثم إضافة المحتوى الخاص بك..</a:t>
            </a:r>
          </a:p>
        </p:txBody>
      </p:sp>
      <p:sp>
        <p:nvSpPr>
          <p:cNvPr id="5" name="TextBox 4">
            <a:extLst>
              <a:ext uri="{FF2B5EF4-FFF2-40B4-BE49-F238E27FC236}">
                <a16:creationId xmlns:a16="http://schemas.microsoft.com/office/drawing/2014/main" id="{2AE0C1A1-03EA-0D0C-95D0-C64E59D61FDE}"/>
              </a:ext>
            </a:extLst>
          </p:cNvPr>
          <p:cNvSpPr txBox="1"/>
          <p:nvPr/>
        </p:nvSpPr>
        <p:spPr>
          <a:xfrm>
            <a:off x="6341495" y="4146881"/>
            <a:ext cx="5533951" cy="1169551"/>
          </a:xfrm>
          <a:prstGeom prst="rect">
            <a:avLst/>
          </a:prstGeom>
          <a:noFill/>
        </p:spPr>
        <p:txBody>
          <a:bodyPr wrap="none" rtlCol="0">
            <a:spAutoFit/>
          </a:bodyPr>
          <a:lstStyle/>
          <a:p>
            <a:pPr algn="r" rtl="1"/>
            <a:r>
              <a:rPr lang="ar-SA" dirty="0">
                <a:highlight>
                  <a:srgbClr val="FFFF00"/>
                </a:highlight>
                <a:latin typeface="29LT Azer" pitchFamily="2" charset="-78"/>
                <a:cs typeface="29LT Azer" pitchFamily="2" charset="-78"/>
              </a:rPr>
              <a:t>وصف للمشكلة أو لاحتياج السوق المستهدف وبناء الفرصة الاستثمارية عليها. </a:t>
            </a:r>
          </a:p>
          <a:p>
            <a:pPr algn="r" rtl="1"/>
            <a:r>
              <a:rPr lang="ar-SA" dirty="0">
                <a:highlight>
                  <a:srgbClr val="FFFF00"/>
                </a:highlight>
                <a:latin typeface="29LT Azer" pitchFamily="2" charset="-78"/>
                <a:cs typeface="29LT Azer" pitchFamily="2" charset="-78"/>
              </a:rPr>
              <a:t>مثال: مشكلة تواجه ٥٠٪ من زوار المجمع التجاري في إيجاد موقف في جميع أوقات العمل </a:t>
            </a:r>
          </a:p>
          <a:p>
            <a:pPr algn="r" rtl="1"/>
            <a:r>
              <a:rPr lang="ar-SA" dirty="0">
                <a:highlight>
                  <a:srgbClr val="FFFF00"/>
                </a:highlight>
                <a:latin typeface="29LT Azer" pitchFamily="2" charset="-78"/>
                <a:cs typeface="29LT Azer" pitchFamily="2" charset="-78"/>
              </a:rPr>
              <a:t>وتوجد تقارير عدة منها (أخبار صحفية –تويتر - ..)</a:t>
            </a:r>
          </a:p>
          <a:p>
            <a:pPr algn="r" rtl="1"/>
            <a:endParaRPr lang="ar-SA" dirty="0">
              <a:highlight>
                <a:srgbClr val="FFFF00"/>
              </a:highlight>
              <a:latin typeface="29LT Azer" pitchFamily="2" charset="-78"/>
              <a:cs typeface="29LT Azer" pitchFamily="2" charset="-78"/>
            </a:endParaRPr>
          </a:p>
          <a:p>
            <a:pPr marR="0" algn="r" rtl="1">
              <a:lnSpc>
                <a:spcPct val="100000"/>
              </a:lnSpc>
              <a:spcBef>
                <a:spcPts val="0"/>
              </a:spcBef>
              <a:spcAft>
                <a:spcPts val="0"/>
              </a:spcAft>
              <a:buClr>
                <a:srgbClr val="000000"/>
              </a:buClr>
              <a:buFont typeface="Arial"/>
            </a:pPr>
            <a:endParaRPr lang="en-SA" dirty="0">
              <a:highlight>
                <a:srgbClr val="FFFF00"/>
              </a:highlight>
            </a:endParaRPr>
          </a:p>
        </p:txBody>
      </p:sp>
      <p:sp>
        <p:nvSpPr>
          <p:cNvPr id="7" name="TextBox 6">
            <a:extLst>
              <a:ext uri="{FF2B5EF4-FFF2-40B4-BE49-F238E27FC236}">
                <a16:creationId xmlns:a16="http://schemas.microsoft.com/office/drawing/2014/main" id="{A1445248-7BE7-82B5-3C93-3939559B165E}"/>
              </a:ext>
            </a:extLst>
          </p:cNvPr>
          <p:cNvSpPr txBox="1"/>
          <p:nvPr/>
        </p:nvSpPr>
        <p:spPr>
          <a:xfrm>
            <a:off x="9778397" y="2361475"/>
            <a:ext cx="2097049" cy="307777"/>
          </a:xfrm>
          <a:prstGeom prst="rect">
            <a:avLst/>
          </a:prstGeom>
          <a:noFill/>
        </p:spPr>
        <p:txBody>
          <a:bodyPr wrap="none" rtlCol="0">
            <a:spAutoFit/>
          </a:bodyPr>
          <a:lstStyle/>
          <a:p>
            <a:r>
              <a:rPr lang="ar-SA" dirty="0">
                <a:highlight>
                  <a:srgbClr val="FFFF00"/>
                </a:highlight>
                <a:latin typeface="29LT Azer Medium" pitchFamily="2" charset="-78"/>
                <a:cs typeface="29LT Azer Medium" pitchFamily="2" charset="-78"/>
              </a:rPr>
              <a:t>أهم العناصر في شرح المشكلة:</a:t>
            </a:r>
            <a:endParaRPr lang="en-SA" dirty="0">
              <a:highlight>
                <a:srgbClr val="FFFF00"/>
              </a:highlight>
              <a:latin typeface="29LT Azer Medium" pitchFamily="2" charset="-78"/>
              <a:cs typeface="29LT Azer Medium" pitchFamily="2" charset="-78"/>
            </a:endParaRPr>
          </a:p>
        </p:txBody>
      </p:sp>
      <p:pic>
        <p:nvPicPr>
          <p:cNvPr id="8" name="Graphic 7" descr="Magnifying glass outline">
            <a:extLst>
              <a:ext uri="{FF2B5EF4-FFF2-40B4-BE49-F238E27FC236}">
                <a16:creationId xmlns:a16="http://schemas.microsoft.com/office/drawing/2014/main" id="{CBFA5B43-AF20-CC10-E641-BCE3227BC07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953796" y="2722288"/>
            <a:ext cx="331116" cy="331116"/>
          </a:xfrm>
          <a:prstGeom prst="rect">
            <a:avLst/>
          </a:prstGeom>
        </p:spPr>
      </p:pic>
      <p:sp>
        <p:nvSpPr>
          <p:cNvPr id="9" name="تحديد المشكلة / المشكلات">
            <a:extLst>
              <a:ext uri="{FF2B5EF4-FFF2-40B4-BE49-F238E27FC236}">
                <a16:creationId xmlns:a16="http://schemas.microsoft.com/office/drawing/2014/main" id="{13758D32-5544-5FC8-67DE-E08ADFF4E770}"/>
              </a:ext>
            </a:extLst>
          </p:cNvPr>
          <p:cNvSpPr/>
          <p:nvPr/>
        </p:nvSpPr>
        <p:spPr>
          <a:xfrm>
            <a:off x="5608275" y="2709901"/>
            <a:ext cx="4772700" cy="9114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6200" tIns="76200" rIns="76200" bIns="76200" numCol="1" anchor="t">
            <a:noAutofit/>
          </a:bodyPr>
          <a:lstStyle>
            <a:lvl1pPr algn="ctr" rtl="1">
              <a:defRPr sz="2200">
                <a:solidFill>
                  <a:srgbClr val="1C5398"/>
                </a:solidFill>
              </a:defRPr>
            </a:lvl1pPr>
          </a:lstStyle>
          <a:p>
            <a:r>
              <a:rPr sz="1200" dirty="0" err="1">
                <a:solidFill>
                  <a:schemeClr val="bg2"/>
                </a:solidFill>
                <a:highlight>
                  <a:srgbClr val="FFFF00"/>
                </a:highlight>
                <a:latin typeface="29LT Azer" pitchFamily="2" charset="-78"/>
                <a:cs typeface="29LT Azer" pitchFamily="2" charset="-78"/>
              </a:rPr>
              <a:t>تحديد</a:t>
            </a:r>
            <a:r>
              <a:rPr sz="1200" dirty="0">
                <a:solidFill>
                  <a:schemeClr val="bg2"/>
                </a:solidFill>
                <a:highlight>
                  <a:srgbClr val="FFFF00"/>
                </a:highlight>
                <a:latin typeface="29LT Azer" pitchFamily="2" charset="-78"/>
                <a:cs typeface="29LT Azer" pitchFamily="2" charset="-78"/>
              </a:rPr>
              <a:t> </a:t>
            </a:r>
            <a:r>
              <a:rPr sz="1200" dirty="0" err="1">
                <a:solidFill>
                  <a:schemeClr val="bg2"/>
                </a:solidFill>
                <a:highlight>
                  <a:srgbClr val="FFFF00"/>
                </a:highlight>
                <a:latin typeface="29LT Azer" pitchFamily="2" charset="-78"/>
                <a:cs typeface="29LT Azer" pitchFamily="2" charset="-78"/>
              </a:rPr>
              <a:t>المشكلة</a:t>
            </a:r>
            <a:r>
              <a:rPr sz="1200" dirty="0">
                <a:solidFill>
                  <a:schemeClr val="bg2"/>
                </a:solidFill>
                <a:highlight>
                  <a:srgbClr val="FFFF00"/>
                </a:highlight>
                <a:latin typeface="29LT Azer" pitchFamily="2" charset="-78"/>
                <a:cs typeface="29LT Azer" pitchFamily="2" charset="-78"/>
              </a:rPr>
              <a:t> / </a:t>
            </a:r>
            <a:r>
              <a:rPr sz="1200" dirty="0" err="1">
                <a:solidFill>
                  <a:schemeClr val="bg2"/>
                </a:solidFill>
                <a:highlight>
                  <a:srgbClr val="FFFF00"/>
                </a:highlight>
                <a:latin typeface="29LT Azer" pitchFamily="2" charset="-78"/>
                <a:cs typeface="29LT Azer" pitchFamily="2" charset="-78"/>
              </a:rPr>
              <a:t>المشكلات</a:t>
            </a:r>
            <a:r>
              <a:rPr sz="1200" dirty="0">
                <a:solidFill>
                  <a:schemeClr val="bg2"/>
                </a:solidFill>
                <a:highlight>
                  <a:srgbClr val="FFFF00"/>
                </a:highlight>
                <a:latin typeface="29LT Azer" pitchFamily="2" charset="-78"/>
                <a:cs typeface="29LT Azer" pitchFamily="2" charset="-78"/>
              </a:rPr>
              <a:t> </a:t>
            </a:r>
          </a:p>
        </p:txBody>
      </p:sp>
      <p:pic>
        <p:nvPicPr>
          <p:cNvPr id="10" name="Graphic 9" descr="Clock outline">
            <a:extLst>
              <a:ext uri="{FF2B5EF4-FFF2-40B4-BE49-F238E27FC236}">
                <a16:creationId xmlns:a16="http://schemas.microsoft.com/office/drawing/2014/main" id="{89CD72EE-6C6C-676D-C72A-A0D744963CC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413781" y="3441371"/>
            <a:ext cx="461665" cy="461665"/>
          </a:xfrm>
          <a:prstGeom prst="rect">
            <a:avLst/>
          </a:prstGeom>
        </p:spPr>
      </p:pic>
      <p:sp>
        <p:nvSpPr>
          <p:cNvPr id="11" name="Rectangle 10">
            <a:extLst>
              <a:ext uri="{FF2B5EF4-FFF2-40B4-BE49-F238E27FC236}">
                <a16:creationId xmlns:a16="http://schemas.microsoft.com/office/drawing/2014/main" id="{84667794-787D-8137-5760-8228ABED6690}"/>
              </a:ext>
            </a:extLst>
          </p:cNvPr>
          <p:cNvSpPr/>
          <p:nvPr/>
        </p:nvSpPr>
        <p:spPr>
          <a:xfrm>
            <a:off x="9739925" y="3558744"/>
            <a:ext cx="1673856" cy="276999"/>
          </a:xfrm>
          <a:prstGeom prst="rect">
            <a:avLst/>
          </a:prstGeom>
        </p:spPr>
        <p:txBody>
          <a:bodyPr wrap="none">
            <a:spAutoFit/>
          </a:bodyPr>
          <a:lstStyle/>
          <a:p>
            <a:r>
              <a:rPr lang="ar-SA" sz="1200" dirty="0">
                <a:solidFill>
                  <a:schemeClr val="bg2"/>
                </a:solidFill>
                <a:highlight>
                  <a:srgbClr val="FFFF00"/>
                </a:highlight>
                <a:latin typeface="29LT Azer" pitchFamily="2" charset="-78"/>
                <a:cs typeface="29LT Azer" pitchFamily="2" charset="-78"/>
              </a:rPr>
              <a:t>متى يواجهون هذه المشكلة </a:t>
            </a:r>
          </a:p>
        </p:txBody>
      </p:sp>
      <p:pic>
        <p:nvPicPr>
          <p:cNvPr id="12" name="Graphic 11" descr="Map with pin outline">
            <a:extLst>
              <a:ext uri="{FF2B5EF4-FFF2-40B4-BE49-F238E27FC236}">
                <a16:creationId xmlns:a16="http://schemas.microsoft.com/office/drawing/2014/main" id="{D6AF2D5E-024F-886F-69DA-A4700E553F9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953796" y="3441371"/>
            <a:ext cx="394372" cy="394372"/>
          </a:xfrm>
          <a:prstGeom prst="rect">
            <a:avLst/>
          </a:prstGeom>
        </p:spPr>
      </p:pic>
      <p:sp>
        <p:nvSpPr>
          <p:cNvPr id="13" name="Rectangle 12">
            <a:extLst>
              <a:ext uri="{FF2B5EF4-FFF2-40B4-BE49-F238E27FC236}">
                <a16:creationId xmlns:a16="http://schemas.microsoft.com/office/drawing/2014/main" id="{F95783CD-C751-8112-FDAD-0AB92C597A73}"/>
              </a:ext>
            </a:extLst>
          </p:cNvPr>
          <p:cNvSpPr/>
          <p:nvPr/>
        </p:nvSpPr>
        <p:spPr>
          <a:xfrm>
            <a:off x="7324824" y="3525921"/>
            <a:ext cx="1628972" cy="276999"/>
          </a:xfrm>
          <a:prstGeom prst="rect">
            <a:avLst/>
          </a:prstGeom>
        </p:spPr>
        <p:txBody>
          <a:bodyPr wrap="none">
            <a:spAutoFit/>
          </a:bodyPr>
          <a:lstStyle/>
          <a:p>
            <a:r>
              <a:rPr lang="ar-SA" sz="1200" dirty="0">
                <a:solidFill>
                  <a:schemeClr val="bg2"/>
                </a:solidFill>
                <a:highlight>
                  <a:srgbClr val="FFFF00"/>
                </a:highlight>
                <a:latin typeface="29LT Azer" pitchFamily="2" charset="-78"/>
                <a:cs typeface="29LT Azer" pitchFamily="2" charset="-78"/>
              </a:rPr>
              <a:t>أين يواجهون هذه المشكلة </a:t>
            </a:r>
          </a:p>
        </p:txBody>
      </p:sp>
      <p:pic>
        <p:nvPicPr>
          <p:cNvPr id="14" name="Graphic 13" descr="Group of people outline">
            <a:extLst>
              <a:ext uri="{FF2B5EF4-FFF2-40B4-BE49-F238E27FC236}">
                <a16:creationId xmlns:a16="http://schemas.microsoft.com/office/drawing/2014/main" id="{1B2D489F-1C81-D30F-6270-E8539A258DB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1436594" y="2722577"/>
            <a:ext cx="292484" cy="292484"/>
          </a:xfrm>
          <a:prstGeom prst="rect">
            <a:avLst/>
          </a:prstGeom>
        </p:spPr>
      </p:pic>
      <p:sp>
        <p:nvSpPr>
          <p:cNvPr id="15" name="TextBox 14">
            <a:extLst>
              <a:ext uri="{FF2B5EF4-FFF2-40B4-BE49-F238E27FC236}">
                <a16:creationId xmlns:a16="http://schemas.microsoft.com/office/drawing/2014/main" id="{50DA6ECA-00B2-0C2E-4136-4D5EECDC7F09}"/>
              </a:ext>
            </a:extLst>
          </p:cNvPr>
          <p:cNvSpPr txBox="1"/>
          <p:nvPr/>
        </p:nvSpPr>
        <p:spPr>
          <a:xfrm>
            <a:off x="10211523" y="2747534"/>
            <a:ext cx="1043876" cy="276999"/>
          </a:xfrm>
          <a:prstGeom prst="rect">
            <a:avLst/>
          </a:prstGeom>
          <a:noFill/>
        </p:spPr>
        <p:txBody>
          <a:bodyPr wrap="none" rtlCol="0">
            <a:spAutoFit/>
          </a:bodyPr>
          <a:lstStyle/>
          <a:p>
            <a:pPr algn="r" rtl="1"/>
            <a:r>
              <a:rPr lang="ar-SA" sz="1200" dirty="0">
                <a:solidFill>
                  <a:schemeClr val="bg2"/>
                </a:solidFill>
                <a:highlight>
                  <a:srgbClr val="FFFF00"/>
                </a:highlight>
                <a:latin typeface="29LT Azer" pitchFamily="2" charset="-78"/>
                <a:cs typeface="29LT Azer" pitchFamily="2" charset="-78"/>
              </a:rPr>
              <a:t>الفئة المستهدفة</a:t>
            </a:r>
            <a:endParaRPr lang="en-SA" sz="1200" dirty="0">
              <a:solidFill>
                <a:schemeClr val="bg2"/>
              </a:solidFill>
              <a:highlight>
                <a:srgbClr val="FFFF00"/>
              </a:highlight>
              <a:latin typeface="29LT Azer" pitchFamily="2" charset="-78"/>
              <a:cs typeface="29LT Azer" pitchFamily="2" charset="-78"/>
            </a:endParaRPr>
          </a:p>
        </p:txBody>
      </p:sp>
      <p:sp>
        <p:nvSpPr>
          <p:cNvPr id="17" name="TextBox 16">
            <a:extLst>
              <a:ext uri="{FF2B5EF4-FFF2-40B4-BE49-F238E27FC236}">
                <a16:creationId xmlns:a16="http://schemas.microsoft.com/office/drawing/2014/main" id="{D69EDEF6-0767-9561-8C71-9B92AF5ED5B4}"/>
              </a:ext>
            </a:extLst>
          </p:cNvPr>
          <p:cNvSpPr txBox="1"/>
          <p:nvPr/>
        </p:nvSpPr>
        <p:spPr>
          <a:xfrm>
            <a:off x="7102746" y="4942420"/>
            <a:ext cx="4772700" cy="1384995"/>
          </a:xfrm>
          <a:prstGeom prst="rect">
            <a:avLst/>
          </a:prstGeom>
          <a:noFill/>
        </p:spPr>
        <p:txBody>
          <a:bodyPr wrap="square">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1400" dirty="0">
                <a:solidFill>
                  <a:schemeClr val="bg2"/>
                </a:solidFill>
                <a:effectLst/>
                <a:highlight>
                  <a:srgbClr val="FFFF00"/>
                </a:highlight>
                <a:latin typeface="29LT Azer" pitchFamily="2" charset="-78"/>
                <a:cs typeface="29LT Azer" pitchFamily="2" charset="-78"/>
              </a:rPr>
              <a:t>نوصي بإضافة بعض المواد الداعمة (احصائيات –جزء من مقالة/</a:t>
            </a:r>
            <a:r>
              <a:rPr lang="ar-SA" sz="1400" dirty="0" err="1">
                <a:solidFill>
                  <a:schemeClr val="bg2"/>
                </a:solidFill>
                <a:effectLst/>
                <a:highlight>
                  <a:srgbClr val="FFFF00"/>
                </a:highlight>
                <a:latin typeface="29LT Azer" pitchFamily="2" charset="-78"/>
                <a:cs typeface="29LT Azer" pitchFamily="2" charset="-78"/>
              </a:rPr>
              <a:t>تويته</a:t>
            </a:r>
            <a:r>
              <a:rPr lang="ar-SA" sz="1400" dirty="0">
                <a:solidFill>
                  <a:schemeClr val="bg2"/>
                </a:solidFill>
                <a:effectLst/>
                <a:highlight>
                  <a:srgbClr val="FFFF00"/>
                </a:highlight>
                <a:latin typeface="29LT Azer" pitchFamily="2" charset="-78"/>
                <a:cs typeface="29LT Azer" pitchFamily="2" charset="-78"/>
              </a:rPr>
              <a:t>/خبر صحفي/..) يدعم وجود المشكلة لدى عدد أكبر من الشريحة المستهدفة وتوضيح السوق المستهدف </a:t>
            </a:r>
          </a:p>
          <a:p>
            <a:pPr marL="0" marR="0" lvl="0" indent="0" algn="r" defTabSz="914400" rtl="1" eaLnBrk="1" fontAlgn="auto" latinLnBrk="0" hangingPunct="1">
              <a:lnSpc>
                <a:spcPct val="100000"/>
              </a:lnSpc>
              <a:spcBef>
                <a:spcPts val="0"/>
              </a:spcBef>
              <a:spcAft>
                <a:spcPts val="0"/>
              </a:spcAft>
              <a:buClrTx/>
              <a:buSzTx/>
              <a:buFontTx/>
              <a:buNone/>
              <a:tabLst/>
              <a:defRPr/>
            </a:pPr>
            <a:r>
              <a:rPr lang="ar-SA" sz="1400" dirty="0">
                <a:solidFill>
                  <a:schemeClr val="bg2"/>
                </a:solidFill>
                <a:effectLst/>
                <a:highlight>
                  <a:srgbClr val="FFFF00"/>
                </a:highlight>
                <a:latin typeface="29LT Azer" pitchFamily="2" charset="-78"/>
                <a:cs typeface="29LT Azer" pitchFamily="2" charset="-78"/>
              </a:rPr>
              <a:t>وفي حال كان هنالك جوانب من تأثير المشكلة يفضل حصرها كنقاط وذكرها مثال: ساهمت هذه المشكلة في ١- حودث إصابات ٢- عدم وجود مهارات ٣- ارتفاع التكلفة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5"/>
          <p:cNvSpPr txBox="1">
            <a:spLocks noGrp="1"/>
          </p:cNvSpPr>
          <p:nvPr>
            <p:ph type="ctrTitle"/>
          </p:nvPr>
        </p:nvSpPr>
        <p:spPr>
          <a:xfrm>
            <a:off x="2731446" y="38500"/>
            <a:ext cx="9144000" cy="697190"/>
          </a:xfrm>
          <a:prstGeom prst="rect">
            <a:avLst/>
          </a:prstGeom>
          <a:noFill/>
          <a:ln>
            <a:noFill/>
          </a:ln>
        </p:spPr>
        <p:txBody>
          <a:bodyPr spcFirstLastPara="1" wrap="square" lIns="91425" tIns="45700" rIns="91425" bIns="45700" anchor="b" anchorCtr="0">
            <a:normAutofit fontScale="90000"/>
          </a:bodyPr>
          <a:lstStyle/>
          <a:p>
            <a:pPr marL="0" marR="0" lvl="0" indent="0" algn="r" rtl="1">
              <a:lnSpc>
                <a:spcPct val="100000"/>
              </a:lnSpc>
              <a:spcBef>
                <a:spcPts val="0"/>
              </a:spcBef>
              <a:spcAft>
                <a:spcPts val="0"/>
              </a:spcAft>
              <a:buClr>
                <a:srgbClr val="000000"/>
              </a:buClr>
              <a:buSzPts val="1400"/>
              <a:buFont typeface="Arial"/>
              <a:buNone/>
            </a:pPr>
            <a:r>
              <a:rPr lang="ar-SA" sz="4000" dirty="0">
                <a:solidFill>
                  <a:schemeClr val="bg2"/>
                </a:solidFill>
                <a:effectLst/>
                <a:latin typeface="29LT Azer Medium" pitchFamily="2" charset="-78"/>
                <a:cs typeface="29LT Azer Medium" pitchFamily="2" charset="-78"/>
              </a:rPr>
              <a:t>الحل</a:t>
            </a:r>
            <a:endParaRPr dirty="0">
              <a:solidFill>
                <a:schemeClr val="bg2"/>
              </a:solidFill>
            </a:endParaRPr>
          </a:p>
        </p:txBody>
      </p:sp>
      <p:sp>
        <p:nvSpPr>
          <p:cNvPr id="61" name="Google Shape;61;p5"/>
          <p:cNvSpPr txBox="1">
            <a:spLocks noGrp="1"/>
          </p:cNvSpPr>
          <p:nvPr>
            <p:ph type="ftr" idx="11"/>
          </p:nvPr>
        </p:nvSpPr>
        <p:spPr>
          <a:xfrm>
            <a:off x="1619450" y="6454375"/>
            <a:ext cx="8953099"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ar-SA"/>
              <a:t>عنوان الملف</a:t>
            </a:r>
            <a:endParaRPr/>
          </a:p>
        </p:txBody>
      </p:sp>
      <p:sp>
        <p:nvSpPr>
          <p:cNvPr id="62" name="Google Shape;62;p5"/>
          <p:cNvSpPr txBox="1">
            <a:spLocks noGrp="1"/>
          </p:cNvSpPr>
          <p:nvPr>
            <p:ph type="sldNum" idx="12"/>
          </p:nvPr>
        </p:nvSpPr>
        <p:spPr>
          <a:xfrm>
            <a:off x="433137" y="6454373"/>
            <a:ext cx="1039528" cy="365125"/>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fld id="{00000000-1234-1234-1234-123412341234}" type="slidenum">
              <a:rPr lang="ar-SA"/>
              <a:t>9</a:t>
            </a:fld>
            <a:endParaRPr/>
          </a:p>
        </p:txBody>
      </p:sp>
      <p:sp>
        <p:nvSpPr>
          <p:cNvPr id="2" name="Google Shape;93;p2">
            <a:extLst>
              <a:ext uri="{FF2B5EF4-FFF2-40B4-BE49-F238E27FC236}">
                <a16:creationId xmlns:a16="http://schemas.microsoft.com/office/drawing/2014/main" id="{E02C5B01-8F75-9121-5AA3-C78AFDCB879C}"/>
              </a:ext>
            </a:extLst>
          </p:cNvPr>
          <p:cNvSpPr txBox="1"/>
          <p:nvPr/>
        </p:nvSpPr>
        <p:spPr>
          <a:xfrm>
            <a:off x="1473944" y="900409"/>
            <a:ext cx="9741408" cy="523180"/>
          </a:xfrm>
          <a:prstGeom prst="rect">
            <a:avLst/>
          </a:prstGeom>
          <a:noFill/>
          <a:ln>
            <a:noFill/>
          </a:ln>
        </p:spPr>
        <p:txBody>
          <a:bodyPr spcFirstLastPara="1" wrap="square" lIns="91425" tIns="45700" rIns="91425" bIns="45700" anchor="ctr" anchorCtr="0">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2800" dirty="0">
                <a:solidFill>
                  <a:schemeClr val="bg2"/>
                </a:solidFill>
                <a:effectLst/>
                <a:highlight>
                  <a:srgbClr val="FFFF00"/>
                </a:highlight>
                <a:latin typeface="29LT Azer Medium" pitchFamily="2" charset="-78"/>
                <a:cs typeface="29LT Azer Medium" pitchFamily="2" charset="-78"/>
              </a:rPr>
              <a:t>الحل المقدم للمشكلة التي تم </a:t>
            </a:r>
            <a:r>
              <a:rPr lang="ar-SA" sz="2800" dirty="0">
                <a:solidFill>
                  <a:schemeClr val="bg2"/>
                </a:solidFill>
                <a:highlight>
                  <a:srgbClr val="FFFF00"/>
                </a:highlight>
                <a:latin typeface="29LT Azer Medium" pitchFamily="2" charset="-78"/>
                <a:cs typeface="29LT Azer Medium" pitchFamily="2" charset="-78"/>
              </a:rPr>
              <a:t>طرحها</a:t>
            </a:r>
            <a:endParaRPr lang="en-US" sz="2800" dirty="0">
              <a:solidFill>
                <a:schemeClr val="bg2"/>
              </a:solidFill>
              <a:effectLst/>
              <a:highlight>
                <a:srgbClr val="FFFF00"/>
              </a:highlight>
              <a:latin typeface="29LT Azer" pitchFamily="2" charset="-78"/>
              <a:cs typeface="29LT Azer" pitchFamily="2" charset="-78"/>
            </a:endParaRPr>
          </a:p>
        </p:txBody>
      </p:sp>
      <p:sp>
        <p:nvSpPr>
          <p:cNvPr id="3" name="TextBox 2">
            <a:extLst>
              <a:ext uri="{FF2B5EF4-FFF2-40B4-BE49-F238E27FC236}">
                <a16:creationId xmlns:a16="http://schemas.microsoft.com/office/drawing/2014/main" id="{CE225427-6FCF-5441-0C98-3DEFF4584E7D}"/>
              </a:ext>
            </a:extLst>
          </p:cNvPr>
          <p:cNvSpPr txBox="1"/>
          <p:nvPr/>
        </p:nvSpPr>
        <p:spPr>
          <a:xfrm>
            <a:off x="3292609" y="2303428"/>
            <a:ext cx="6097772" cy="646331"/>
          </a:xfrm>
          <a:prstGeom prst="rect">
            <a:avLst/>
          </a:prstGeom>
          <a:noFill/>
        </p:spPr>
        <p:txBody>
          <a:bodyPr wrap="square">
            <a:spAutoFit/>
          </a:bodyPr>
          <a:lstStyle/>
          <a:p>
            <a:pPr marL="0" indent="0" algn="ctr" rtl="1">
              <a:buNone/>
            </a:pPr>
            <a:r>
              <a:rPr lang="ar-SA" sz="1800" u="sng" dirty="0">
                <a:solidFill>
                  <a:schemeClr val="bg2"/>
                </a:solidFill>
                <a:highlight>
                  <a:srgbClr val="FFFF00"/>
                </a:highlight>
                <a:latin typeface="29LT Azer" pitchFamily="2" charset="-78"/>
                <a:cs typeface="29LT Azer" pitchFamily="2" charset="-78"/>
              </a:rPr>
              <a:t>وصف الحل (كيف يمكن لمشروعك </a:t>
            </a:r>
            <a:r>
              <a:rPr lang="ar-SA" sz="1800" u="sng" dirty="0">
                <a:solidFill>
                  <a:schemeClr val="bg2"/>
                </a:solidFill>
                <a:highlight>
                  <a:srgbClr val="FFFF00"/>
                </a:highlight>
                <a:cs typeface="29LT Azer" pitchFamily="2" charset="-78"/>
              </a:rPr>
              <a:t>تلبية احتياجات الفئات التي فمت بذكرها عند وصفك للمشكلة؟</a:t>
            </a:r>
            <a:r>
              <a:rPr lang="ar-SA" sz="1800" u="sng" dirty="0">
                <a:solidFill>
                  <a:schemeClr val="bg2"/>
                </a:solidFill>
                <a:highlight>
                  <a:srgbClr val="FFFF00"/>
                </a:highlight>
                <a:latin typeface="29LT Azer" pitchFamily="2" charset="-78"/>
                <a:cs typeface="29LT Azer" pitchFamily="2" charset="-78"/>
              </a:rPr>
              <a:t>)</a:t>
            </a:r>
            <a:endParaRPr lang="ar-SA" sz="2800" u="sng" dirty="0">
              <a:solidFill>
                <a:schemeClr val="bg2"/>
              </a:solidFill>
              <a:highlight>
                <a:srgbClr val="FFFF00"/>
              </a:highlight>
              <a:latin typeface="29LT Azer" pitchFamily="2" charset="-78"/>
              <a:cs typeface="29LT Azer" pitchFamily="2" charset="-78"/>
            </a:endParaRPr>
          </a:p>
        </p:txBody>
      </p:sp>
      <p:sp>
        <p:nvSpPr>
          <p:cNvPr id="4" name="TextBox 3">
            <a:extLst>
              <a:ext uri="{FF2B5EF4-FFF2-40B4-BE49-F238E27FC236}">
                <a16:creationId xmlns:a16="http://schemas.microsoft.com/office/drawing/2014/main" id="{9143F830-C2D3-11BC-C9A5-E3F3C973F0AC}"/>
              </a:ext>
            </a:extLst>
          </p:cNvPr>
          <p:cNvSpPr txBox="1"/>
          <p:nvPr/>
        </p:nvSpPr>
        <p:spPr>
          <a:xfrm>
            <a:off x="48834" y="6038875"/>
            <a:ext cx="2565957" cy="577081"/>
          </a:xfrm>
          <a:prstGeom prst="rect">
            <a:avLst/>
          </a:prstGeom>
          <a:noFill/>
        </p:spPr>
        <p:txBody>
          <a:bodyPr wrap="square" rtlCol="0">
            <a:spAutoFit/>
          </a:bodyPr>
          <a:lstStyle/>
          <a:p>
            <a:pPr algn="r" rtl="1"/>
            <a:r>
              <a:rPr lang="ar-SA" sz="1050" dirty="0">
                <a:solidFill>
                  <a:schemeClr val="tx1">
                    <a:lumMod val="50000"/>
                    <a:lumOff val="50000"/>
                  </a:schemeClr>
                </a:solidFill>
                <a:latin typeface="29LT Azer" pitchFamily="2" charset="-78"/>
                <a:cs typeface="29LT Azer" pitchFamily="2" charset="-78"/>
              </a:rPr>
              <a:t>*قم بحذف الكلام المحدد بالأصفر هذه الصفحة بعد الاطلاع على المثال ومن ثم إضافة المحتوى الخاص بك..</a:t>
            </a:r>
          </a:p>
        </p:txBody>
      </p:sp>
      <p:sp>
        <p:nvSpPr>
          <p:cNvPr id="7" name="TextBox 6">
            <a:extLst>
              <a:ext uri="{FF2B5EF4-FFF2-40B4-BE49-F238E27FC236}">
                <a16:creationId xmlns:a16="http://schemas.microsoft.com/office/drawing/2014/main" id="{A1445248-7BE7-82B5-3C93-3939559B165E}"/>
              </a:ext>
            </a:extLst>
          </p:cNvPr>
          <p:cNvSpPr txBox="1"/>
          <p:nvPr/>
        </p:nvSpPr>
        <p:spPr>
          <a:xfrm>
            <a:off x="8812098" y="2981712"/>
            <a:ext cx="3039615" cy="307777"/>
          </a:xfrm>
          <a:prstGeom prst="rect">
            <a:avLst/>
          </a:prstGeom>
          <a:noFill/>
        </p:spPr>
        <p:txBody>
          <a:bodyPr wrap="none" rtlCol="0">
            <a:spAutoFit/>
          </a:bodyPr>
          <a:lstStyle/>
          <a:p>
            <a:r>
              <a:rPr lang="ar-SA" dirty="0">
                <a:highlight>
                  <a:srgbClr val="FFFF00"/>
                </a:highlight>
                <a:latin typeface="29LT Azer Medium" pitchFamily="2" charset="-78"/>
                <a:cs typeface="29LT Azer Medium" pitchFamily="2" charset="-78"/>
              </a:rPr>
              <a:t>أهم العناصر في شرح الحل وربطه مع المشكلة:</a:t>
            </a:r>
            <a:endParaRPr lang="en-SA" dirty="0">
              <a:highlight>
                <a:srgbClr val="FFFF00"/>
              </a:highlight>
              <a:latin typeface="29LT Azer Medium" pitchFamily="2" charset="-78"/>
              <a:cs typeface="29LT Azer Medium" pitchFamily="2" charset="-78"/>
            </a:endParaRPr>
          </a:p>
        </p:txBody>
      </p:sp>
      <p:pic>
        <p:nvPicPr>
          <p:cNvPr id="8" name="Graphic 7" descr="Magnifying glass outline">
            <a:extLst>
              <a:ext uri="{FF2B5EF4-FFF2-40B4-BE49-F238E27FC236}">
                <a16:creationId xmlns:a16="http://schemas.microsoft.com/office/drawing/2014/main" id="{CBFA5B43-AF20-CC10-E641-BCE3227BC07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953796" y="3418295"/>
            <a:ext cx="331116" cy="331116"/>
          </a:xfrm>
          <a:prstGeom prst="rect">
            <a:avLst/>
          </a:prstGeom>
        </p:spPr>
      </p:pic>
      <p:sp>
        <p:nvSpPr>
          <p:cNvPr id="9" name="تحديد المشكلة / المشكلات">
            <a:extLst>
              <a:ext uri="{FF2B5EF4-FFF2-40B4-BE49-F238E27FC236}">
                <a16:creationId xmlns:a16="http://schemas.microsoft.com/office/drawing/2014/main" id="{13758D32-5544-5FC8-67DE-E08ADFF4E770}"/>
              </a:ext>
            </a:extLst>
          </p:cNvPr>
          <p:cNvSpPr/>
          <p:nvPr/>
        </p:nvSpPr>
        <p:spPr>
          <a:xfrm>
            <a:off x="5608275" y="3405908"/>
            <a:ext cx="4772700" cy="9114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76200" tIns="76200" rIns="76200" bIns="76200" numCol="1" anchor="t">
            <a:noAutofit/>
          </a:bodyPr>
          <a:lstStyle>
            <a:lvl1pPr algn="ctr" rtl="1">
              <a:defRPr sz="2200">
                <a:solidFill>
                  <a:srgbClr val="1C5398"/>
                </a:solidFill>
              </a:defRPr>
            </a:lvl1pPr>
          </a:lstStyle>
          <a:p>
            <a:r>
              <a:rPr sz="1200" dirty="0" err="1">
                <a:solidFill>
                  <a:schemeClr val="bg2"/>
                </a:solidFill>
                <a:highlight>
                  <a:srgbClr val="FFFF00"/>
                </a:highlight>
                <a:latin typeface="29LT Azer" pitchFamily="2" charset="-78"/>
                <a:cs typeface="29LT Azer" pitchFamily="2" charset="-78"/>
              </a:rPr>
              <a:t>تحديد</a:t>
            </a:r>
            <a:r>
              <a:rPr sz="1200" dirty="0">
                <a:solidFill>
                  <a:schemeClr val="bg2"/>
                </a:solidFill>
                <a:highlight>
                  <a:srgbClr val="FFFF00"/>
                </a:highlight>
                <a:latin typeface="29LT Azer" pitchFamily="2" charset="-78"/>
                <a:cs typeface="29LT Azer" pitchFamily="2" charset="-78"/>
              </a:rPr>
              <a:t> </a:t>
            </a:r>
            <a:r>
              <a:rPr sz="1200" dirty="0" err="1">
                <a:solidFill>
                  <a:schemeClr val="bg2"/>
                </a:solidFill>
                <a:highlight>
                  <a:srgbClr val="FFFF00"/>
                </a:highlight>
                <a:latin typeface="29LT Azer" pitchFamily="2" charset="-78"/>
                <a:cs typeface="29LT Azer" pitchFamily="2" charset="-78"/>
              </a:rPr>
              <a:t>المشكلة</a:t>
            </a:r>
            <a:r>
              <a:rPr sz="1200" dirty="0">
                <a:solidFill>
                  <a:schemeClr val="bg2"/>
                </a:solidFill>
                <a:highlight>
                  <a:srgbClr val="FFFF00"/>
                </a:highlight>
                <a:latin typeface="29LT Azer" pitchFamily="2" charset="-78"/>
                <a:cs typeface="29LT Azer" pitchFamily="2" charset="-78"/>
              </a:rPr>
              <a:t> / </a:t>
            </a:r>
            <a:r>
              <a:rPr sz="1200" dirty="0" err="1">
                <a:solidFill>
                  <a:schemeClr val="bg2"/>
                </a:solidFill>
                <a:highlight>
                  <a:srgbClr val="FFFF00"/>
                </a:highlight>
                <a:latin typeface="29LT Azer" pitchFamily="2" charset="-78"/>
                <a:cs typeface="29LT Azer" pitchFamily="2" charset="-78"/>
              </a:rPr>
              <a:t>المشكلات</a:t>
            </a:r>
            <a:r>
              <a:rPr sz="1200" dirty="0">
                <a:solidFill>
                  <a:schemeClr val="bg2"/>
                </a:solidFill>
                <a:highlight>
                  <a:srgbClr val="FFFF00"/>
                </a:highlight>
                <a:latin typeface="29LT Azer" pitchFamily="2" charset="-78"/>
                <a:cs typeface="29LT Azer" pitchFamily="2" charset="-78"/>
              </a:rPr>
              <a:t> </a:t>
            </a:r>
          </a:p>
        </p:txBody>
      </p:sp>
      <p:pic>
        <p:nvPicPr>
          <p:cNvPr id="10" name="Graphic 9" descr="Clock outline">
            <a:extLst>
              <a:ext uri="{FF2B5EF4-FFF2-40B4-BE49-F238E27FC236}">
                <a16:creationId xmlns:a16="http://schemas.microsoft.com/office/drawing/2014/main" id="{89CD72EE-6C6C-676D-C72A-A0D744963CC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413781" y="4137378"/>
            <a:ext cx="461665" cy="461665"/>
          </a:xfrm>
          <a:prstGeom prst="rect">
            <a:avLst/>
          </a:prstGeom>
        </p:spPr>
      </p:pic>
      <p:sp>
        <p:nvSpPr>
          <p:cNvPr id="11" name="Rectangle 10">
            <a:extLst>
              <a:ext uri="{FF2B5EF4-FFF2-40B4-BE49-F238E27FC236}">
                <a16:creationId xmlns:a16="http://schemas.microsoft.com/office/drawing/2014/main" id="{84667794-787D-8137-5760-8228ABED6690}"/>
              </a:ext>
            </a:extLst>
          </p:cNvPr>
          <p:cNvSpPr/>
          <p:nvPr/>
        </p:nvSpPr>
        <p:spPr>
          <a:xfrm>
            <a:off x="9739925" y="4254751"/>
            <a:ext cx="1673856" cy="276999"/>
          </a:xfrm>
          <a:prstGeom prst="rect">
            <a:avLst/>
          </a:prstGeom>
        </p:spPr>
        <p:txBody>
          <a:bodyPr wrap="none">
            <a:spAutoFit/>
          </a:bodyPr>
          <a:lstStyle/>
          <a:p>
            <a:r>
              <a:rPr lang="ar-SA" sz="1200" dirty="0">
                <a:solidFill>
                  <a:schemeClr val="bg2"/>
                </a:solidFill>
                <a:highlight>
                  <a:srgbClr val="FFFF00"/>
                </a:highlight>
                <a:latin typeface="29LT Azer" pitchFamily="2" charset="-78"/>
                <a:cs typeface="29LT Azer" pitchFamily="2" charset="-78"/>
              </a:rPr>
              <a:t>متى يواجهون هذه المشكلة </a:t>
            </a:r>
          </a:p>
        </p:txBody>
      </p:sp>
      <p:pic>
        <p:nvPicPr>
          <p:cNvPr id="12" name="Graphic 11" descr="Map with pin outline">
            <a:extLst>
              <a:ext uri="{FF2B5EF4-FFF2-40B4-BE49-F238E27FC236}">
                <a16:creationId xmlns:a16="http://schemas.microsoft.com/office/drawing/2014/main" id="{D6AF2D5E-024F-886F-69DA-A4700E553F9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953796" y="4137378"/>
            <a:ext cx="394372" cy="394372"/>
          </a:xfrm>
          <a:prstGeom prst="rect">
            <a:avLst/>
          </a:prstGeom>
        </p:spPr>
      </p:pic>
      <p:sp>
        <p:nvSpPr>
          <p:cNvPr id="13" name="Rectangle 12">
            <a:extLst>
              <a:ext uri="{FF2B5EF4-FFF2-40B4-BE49-F238E27FC236}">
                <a16:creationId xmlns:a16="http://schemas.microsoft.com/office/drawing/2014/main" id="{F95783CD-C751-8112-FDAD-0AB92C597A73}"/>
              </a:ext>
            </a:extLst>
          </p:cNvPr>
          <p:cNvSpPr/>
          <p:nvPr/>
        </p:nvSpPr>
        <p:spPr>
          <a:xfrm>
            <a:off x="7324824" y="4221928"/>
            <a:ext cx="1628972" cy="276999"/>
          </a:xfrm>
          <a:prstGeom prst="rect">
            <a:avLst/>
          </a:prstGeom>
        </p:spPr>
        <p:txBody>
          <a:bodyPr wrap="none">
            <a:spAutoFit/>
          </a:bodyPr>
          <a:lstStyle/>
          <a:p>
            <a:r>
              <a:rPr lang="ar-SA" sz="1200" dirty="0">
                <a:solidFill>
                  <a:schemeClr val="bg2"/>
                </a:solidFill>
                <a:highlight>
                  <a:srgbClr val="FFFF00"/>
                </a:highlight>
                <a:latin typeface="29LT Azer" pitchFamily="2" charset="-78"/>
                <a:cs typeface="29LT Azer" pitchFamily="2" charset="-78"/>
              </a:rPr>
              <a:t>أين يواجهون هذه المشكلة </a:t>
            </a:r>
          </a:p>
        </p:txBody>
      </p:sp>
      <p:pic>
        <p:nvPicPr>
          <p:cNvPr id="14" name="Graphic 13" descr="Group of people outline">
            <a:extLst>
              <a:ext uri="{FF2B5EF4-FFF2-40B4-BE49-F238E27FC236}">
                <a16:creationId xmlns:a16="http://schemas.microsoft.com/office/drawing/2014/main" id="{1B2D489F-1C81-D30F-6270-E8539A258DB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1436594" y="3418584"/>
            <a:ext cx="292484" cy="292484"/>
          </a:xfrm>
          <a:prstGeom prst="rect">
            <a:avLst/>
          </a:prstGeom>
        </p:spPr>
      </p:pic>
      <p:sp>
        <p:nvSpPr>
          <p:cNvPr id="15" name="TextBox 14">
            <a:extLst>
              <a:ext uri="{FF2B5EF4-FFF2-40B4-BE49-F238E27FC236}">
                <a16:creationId xmlns:a16="http://schemas.microsoft.com/office/drawing/2014/main" id="{50DA6ECA-00B2-0C2E-4136-4D5EECDC7F09}"/>
              </a:ext>
            </a:extLst>
          </p:cNvPr>
          <p:cNvSpPr txBox="1"/>
          <p:nvPr/>
        </p:nvSpPr>
        <p:spPr>
          <a:xfrm>
            <a:off x="10211523" y="3443541"/>
            <a:ext cx="1043876" cy="276999"/>
          </a:xfrm>
          <a:prstGeom prst="rect">
            <a:avLst/>
          </a:prstGeom>
          <a:noFill/>
        </p:spPr>
        <p:txBody>
          <a:bodyPr wrap="none" rtlCol="0">
            <a:spAutoFit/>
          </a:bodyPr>
          <a:lstStyle/>
          <a:p>
            <a:pPr algn="r" rtl="1"/>
            <a:r>
              <a:rPr lang="ar-SA" sz="1200" dirty="0">
                <a:solidFill>
                  <a:schemeClr val="bg2"/>
                </a:solidFill>
                <a:highlight>
                  <a:srgbClr val="FFFF00"/>
                </a:highlight>
                <a:latin typeface="29LT Azer" pitchFamily="2" charset="-78"/>
                <a:cs typeface="29LT Azer" pitchFamily="2" charset="-78"/>
              </a:rPr>
              <a:t>الفئة المستهدفة</a:t>
            </a:r>
            <a:endParaRPr lang="en-SA" sz="1200" dirty="0">
              <a:solidFill>
                <a:schemeClr val="bg2"/>
              </a:solidFill>
              <a:highlight>
                <a:srgbClr val="FFFF00"/>
              </a:highlight>
              <a:latin typeface="29LT Azer" pitchFamily="2" charset="-78"/>
              <a:cs typeface="29LT Azer" pitchFamily="2" charset="-78"/>
            </a:endParaRPr>
          </a:p>
        </p:txBody>
      </p:sp>
      <p:sp>
        <p:nvSpPr>
          <p:cNvPr id="6" name="TextBox 5">
            <a:extLst>
              <a:ext uri="{FF2B5EF4-FFF2-40B4-BE49-F238E27FC236}">
                <a16:creationId xmlns:a16="http://schemas.microsoft.com/office/drawing/2014/main" id="{8026C012-EFCB-D54E-D329-D7BB3D024D2C}"/>
              </a:ext>
            </a:extLst>
          </p:cNvPr>
          <p:cNvSpPr txBox="1"/>
          <p:nvPr/>
        </p:nvSpPr>
        <p:spPr>
          <a:xfrm>
            <a:off x="3174882" y="1472849"/>
            <a:ext cx="6945389" cy="1200329"/>
          </a:xfrm>
          <a:prstGeom prst="rect">
            <a:avLst/>
          </a:prstGeom>
          <a:noFill/>
        </p:spPr>
        <p:txBody>
          <a:bodyPr wrap="squar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SA" sz="1800" u="sng" dirty="0">
                <a:solidFill>
                  <a:srgbClr val="007780"/>
                </a:solidFill>
                <a:effectLst/>
                <a:highlight>
                  <a:srgbClr val="FFFF00"/>
                </a:highlight>
                <a:latin typeface="29LT Azer" pitchFamily="2" charset="-78"/>
                <a:cs typeface="29LT Azer" pitchFamily="2" charset="-78"/>
              </a:rPr>
              <a:t>يفضل وضع شعار المنتج وشرحه كحل مقدم للمشكلة </a:t>
            </a:r>
            <a:r>
              <a:rPr lang="ar-SA" sz="1800" u="sng" dirty="0" err="1">
                <a:solidFill>
                  <a:srgbClr val="007780"/>
                </a:solidFill>
                <a:effectLst/>
                <a:highlight>
                  <a:srgbClr val="FFFF00"/>
                </a:highlight>
                <a:latin typeface="29LT Azer" pitchFamily="2" charset="-78"/>
                <a:cs typeface="29LT Azer" pitchFamily="2" charset="-78"/>
              </a:rPr>
              <a:t>المذكوره</a:t>
            </a:r>
            <a:r>
              <a:rPr lang="ar-SA" sz="1800" u="sng" dirty="0">
                <a:solidFill>
                  <a:srgbClr val="007780"/>
                </a:solidFill>
                <a:effectLst/>
                <a:highlight>
                  <a:srgbClr val="FFFF00"/>
                </a:highlight>
                <a:latin typeface="29LT Azer" pitchFamily="2" charset="-78"/>
                <a:cs typeface="29LT Azer" pitchFamily="2" charset="-78"/>
              </a:rPr>
              <a:t> في الشريحة المسبقة </a:t>
            </a:r>
          </a:p>
          <a:p>
            <a:pPr marL="0" marR="0" lvl="0" indent="0" algn="ctr" defTabSz="914400" rtl="1" eaLnBrk="1" fontAlgn="auto" latinLnBrk="0" hangingPunct="1">
              <a:lnSpc>
                <a:spcPct val="100000"/>
              </a:lnSpc>
              <a:spcBef>
                <a:spcPts val="0"/>
              </a:spcBef>
              <a:spcAft>
                <a:spcPts val="0"/>
              </a:spcAft>
              <a:buClrTx/>
              <a:buSzTx/>
              <a:buFontTx/>
              <a:buNone/>
              <a:tabLst/>
              <a:defRPr/>
            </a:pPr>
            <a:r>
              <a:rPr lang="ar-SA" sz="1800" u="sng" dirty="0">
                <a:solidFill>
                  <a:srgbClr val="007780"/>
                </a:solidFill>
                <a:highlight>
                  <a:srgbClr val="FFFF00"/>
                </a:highlight>
                <a:latin typeface="29LT Azer" pitchFamily="2" charset="-78"/>
                <a:cs typeface="29LT Azer" pitchFamily="2" charset="-78"/>
              </a:rPr>
              <a:t>ومن ثم ذكر الأثر الإيجابي منه ويكون الى حدً ما يساهم في انهاء الأثر السلبي المذكور مسبقاً </a:t>
            </a:r>
          </a:p>
          <a:p>
            <a:pPr marL="0" marR="0" lvl="0" indent="0" algn="ctr" defTabSz="914400" rtl="1" eaLnBrk="1" fontAlgn="auto" latinLnBrk="0" hangingPunct="1">
              <a:lnSpc>
                <a:spcPct val="100000"/>
              </a:lnSpc>
              <a:spcBef>
                <a:spcPts val="0"/>
              </a:spcBef>
              <a:spcAft>
                <a:spcPts val="0"/>
              </a:spcAft>
              <a:buClrTx/>
              <a:buSzTx/>
              <a:buFontTx/>
              <a:buNone/>
              <a:tabLst/>
              <a:defRPr/>
            </a:pPr>
            <a:endParaRPr lang="ar-SA" sz="1800" u="sng" dirty="0">
              <a:solidFill>
                <a:srgbClr val="007780"/>
              </a:solidFill>
              <a:effectLst/>
              <a:highlight>
                <a:srgbClr val="FFFF00"/>
              </a:highlight>
              <a:latin typeface="29LT Azer" pitchFamily="2" charset="-78"/>
              <a:cs typeface="29LT Azer" pitchFamily="2" charset="-78"/>
            </a:endParaRPr>
          </a:p>
        </p:txBody>
      </p:sp>
    </p:spTree>
    <p:extLst>
      <p:ext uri="{BB962C8B-B14F-4D97-AF65-F5344CB8AC3E}">
        <p14:creationId xmlns:p14="http://schemas.microsoft.com/office/powerpoint/2010/main" val="2640395859"/>
      </p:ext>
    </p:extLst>
  </p:cSld>
  <p:clrMapOvr>
    <a:masterClrMapping/>
  </p:clrMapOvr>
</p:sld>
</file>

<file path=ppt/theme/theme1.xml><?xml version="1.0" encoding="utf-8"?>
<a:theme xmlns:a="http://schemas.openxmlformats.org/drawingml/2006/main" name="SMEA_CF_ RY0421">
  <a:themeElements>
    <a:clrScheme name="New Monshaat">
      <a:dk1>
        <a:srgbClr val="007297"/>
      </a:dk1>
      <a:lt1>
        <a:srgbClr val="F8F8F8"/>
      </a:lt1>
      <a:dk2>
        <a:srgbClr val="007297"/>
      </a:dk2>
      <a:lt2>
        <a:srgbClr val="E7E6E6"/>
      </a:lt2>
      <a:accent1>
        <a:srgbClr val="007297"/>
      </a:accent1>
      <a:accent2>
        <a:srgbClr val="00A6CF"/>
      </a:accent2>
      <a:accent3>
        <a:srgbClr val="109AA9"/>
      </a:accent3>
      <a:accent4>
        <a:srgbClr val="4472C4"/>
      </a:accent4>
      <a:accent5>
        <a:srgbClr val="65ABC2"/>
      </a:accent5>
      <a:accent6>
        <a:srgbClr val="77777A"/>
      </a:accent6>
      <a:hlink>
        <a:srgbClr val="0563C1"/>
      </a:hlink>
      <a:folHlink>
        <a:srgbClr val="0575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TotalTime>
  <Words>1880</Words>
  <Application>Microsoft Macintosh PowerPoint</Application>
  <PresentationFormat>Widescreen</PresentationFormat>
  <Paragraphs>243</Paragraphs>
  <Slides>22</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29LT Azer</vt:lpstr>
      <vt:lpstr>29LT Azer Medium</vt:lpstr>
      <vt:lpstr>Arial</vt:lpstr>
      <vt:lpstr>Calibri</vt:lpstr>
      <vt:lpstr>Wingdings</vt:lpstr>
      <vt:lpstr>SMEA_CF_ RY0421</vt:lpstr>
      <vt:lpstr>دليل استخدام القالب المُعتمد</vt:lpstr>
      <vt:lpstr>التعليمات والارشادات</vt:lpstr>
      <vt:lpstr>موعد يهمك..</vt:lpstr>
      <vt:lpstr>PowerPoint Presentation</vt:lpstr>
      <vt:lpstr>PowerPoint Presentation</vt:lpstr>
      <vt:lpstr>اسم المشروع </vt:lpstr>
      <vt:lpstr>المحتويات </vt:lpstr>
      <vt:lpstr>المشكلة</vt:lpstr>
      <vt:lpstr>الحل</vt:lpstr>
      <vt:lpstr>القيمة المضافة</vt:lpstr>
      <vt:lpstr>PowerPoint Presentation</vt:lpstr>
      <vt:lpstr>تنفيذ المشروع</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دليل استخدام القالب المُعتمد</dc:title>
  <dc:creator>Khalid A. Alghamdi</dc:creator>
  <cp:lastModifiedBy>Fatimah Jelaidan</cp:lastModifiedBy>
  <cp:revision>17</cp:revision>
  <dcterms:created xsi:type="dcterms:W3CDTF">2018-12-23T17:49:34Z</dcterms:created>
  <dcterms:modified xsi:type="dcterms:W3CDTF">2023-09-12T08:02:54Z</dcterms:modified>
</cp:coreProperties>
</file>